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94" r:id="rId3"/>
    <p:sldId id="295" r:id="rId4"/>
    <p:sldId id="296" r:id="rId5"/>
    <p:sldId id="297" r:id="rId6"/>
    <p:sldId id="269" r:id="rId7"/>
    <p:sldId id="274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260" r:id="rId23"/>
    <p:sldId id="321" r:id="rId24"/>
    <p:sldId id="261" r:id="rId25"/>
    <p:sldId id="299" r:id="rId26"/>
    <p:sldId id="263" r:id="rId27"/>
    <p:sldId id="300" r:id="rId28"/>
    <p:sldId id="265" r:id="rId29"/>
    <p:sldId id="289" r:id="rId30"/>
    <p:sldId id="315" r:id="rId31"/>
    <p:sldId id="316" r:id="rId32"/>
    <p:sldId id="317" r:id="rId33"/>
    <p:sldId id="318" r:id="rId34"/>
    <p:sldId id="319" r:id="rId35"/>
    <p:sldId id="32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DE"/>
    <a:srgbClr val="193661"/>
    <a:srgbClr val="F26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12"/>
    <p:restoredTop sz="94565"/>
  </p:normalViewPr>
  <p:slideViewPr>
    <p:cSldViewPr snapToGrid="0" snapToObjects="1">
      <p:cViewPr>
        <p:scale>
          <a:sx n="128" d="100"/>
          <a:sy n="128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7B6F5-0C26-364F-BFC3-8139BEFB3A6C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AC6BA-5731-3649-9E7D-228E55A4D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5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E76D-480A-AF4D-90FC-9CD737C0B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C74E8-67AD-F948-BFFC-929F67DE8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A133A-1327-A544-8CCB-9A673B36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FA59B-E387-A04C-B794-67EF41C1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F016F-C001-4F4F-9853-1B41FE43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E808-CA7A-8B45-82F0-D8CC77A2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57BFC-7EAD-524B-AB7E-FAAB2EF2A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2B3F8-B4BA-6948-86CA-DB0BEFC6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2884A-A183-A948-A240-CF8FAB0BD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AF162-C507-B148-8F28-5D9856D8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1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460D0-5660-C24E-8ADB-221DC02B6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19EAB-3723-B14B-B3B4-76086B92C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A051D-A62A-9F4B-B5B3-94243940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01FE-24DE-0B40-B208-A2652755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56D9C-651E-B142-BCB1-84D39A93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9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7A81-3CEB-154E-861F-B8771913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3D1D-E7DA-EF42-889F-958627A21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CAE94-63E1-4745-85A1-EE96FB35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C5BD-96B2-B945-9117-9FA4F44F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F9566-8678-D740-B8E5-FDF68A9B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1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AF891-CFBD-6B41-860B-6A66EBE6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8DFF-0CA9-5D4F-8987-003C9A668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CE9AA-4104-FA43-B55E-CB7B1FBA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2C11-FFD3-B445-8949-EB3C11B2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BA87E-916C-2C41-B982-B450B515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0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B008-EFE2-064D-BB6E-89DDB446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CABB1-931C-E342-876E-F62A9E25E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A14F2-3224-7B45-9801-28B496ECB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8FA11-A15C-7D4E-8AE1-97D81AC1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D929E-6C3B-C64B-8D7B-9FB10232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C0E6A-0AE8-BA45-A795-C130C9B2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1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0BCF-ACFC-D541-96CD-33F27010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7FB0A-DFDD-6744-8A23-3985A29E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D1C8B-6ABB-C146-9600-32F7E0B7C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AD8FB-31D0-4D4A-9AE3-4F66F35C0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065B0-BB23-5249-A854-123CCDDF1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DE45B-53EB-6040-AB2C-DDD413A8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4577D-57A8-F340-9DC9-8B41BD33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1A715-CCDC-7642-8474-12387CCF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2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072F-D59A-3A4C-AB74-522E34F6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DE10F-6AEE-9740-963F-F18DE46C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17E72-6A88-644F-B07C-E38AC926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10D73-2E02-CB49-BF84-BC4BA783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8D34B-738F-004C-A40D-5C64C6B8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629BC-A0EC-5848-8DBD-D98C2194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A7DE0-B459-6D42-9F50-FB51F34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1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B5B9-E457-404E-97F4-BFB91DB7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4161-5499-C14A-9572-486A4D560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9B818-3CCD-844A-93CD-0486B3346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8ABDF-FB10-2547-BFC8-97B8DC8B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1852B-DC90-2B4F-A9E7-793E0F33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F06E9-8160-A844-902D-2FD71A2B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9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46F3-FCBB-5649-A9C0-1F31D5CA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3408A9-588D-094E-B926-B681E5751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F3F56-064A-B142-B1DF-7375B9925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2B1E6-7BC0-C348-8BF5-97485F3C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DAD10-48CA-E64F-B552-A6D4490B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9C886-A515-794A-9C15-6FD3A264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4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43451-A63A-C248-9F3B-58D5E6C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8D8B8-76BC-8C46-BCE1-20B6048B0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F871E-2CA8-8E49-A302-C91A7528B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3A4B9-F7A2-534E-A66C-08750267E0B0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3A9A-75D5-2748-A1FE-6745F0254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1A759-8738-3E4E-8B6A-8368EB486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D077-DF99-5840-B5AB-2E1128DE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reasure-chest-png/download/318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reasure-chest-png/download/318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diamond-jewel-luxury-sparkle-308079/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reasure-chest-png/download/31817" TargetMode="External"/><Relationship Id="rId7" Type="http://schemas.openxmlformats.org/officeDocument/2006/relationships/hyperlink" Target="https://pixabay.com/en/diamond-jewel-luxury-sparkle-30807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pngimg.com/download/2211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pngall.com/treasure-chest-png/download/31817" TargetMode="External"/><Relationship Id="rId7" Type="http://schemas.openxmlformats.org/officeDocument/2006/relationships/hyperlink" Target="https://pngimg.com/download/2211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openclipart.org/detail/168907/fwd__bubble_hand_drawn-by-rejon-177666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pixabay.com/en/diamond-jewel-luxury-sparkle-308079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059D4BD-33FA-2A87-6965-A1E64433E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5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F767E89-2604-80AC-948A-469084C025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90D7A24-0E16-42CA-7BBB-1511AF504F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&#10;&#10;Description automatically generated">
            <a:extLst>
              <a:ext uri="{FF2B5EF4-FFF2-40B4-BE49-F238E27FC236}">
                <a16:creationId xmlns:a16="http://schemas.microsoft.com/office/drawing/2014/main" id="{2835ED9C-08F6-BB70-68BA-A117BB45DA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4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7229F41-23C8-FC0A-3DB9-3520A0E821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6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A7D2305-C92D-DF8E-31D9-3FB8B88F24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4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47BFB98-5E09-1A98-608E-0B743A47C4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4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94C4C29-4228-0E20-FAF5-0402930081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85650" cy="68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0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C483C9C-B208-D161-9CCC-207E13DED3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53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F9B6B4F-4036-AACD-C2C5-A56C86CDEF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2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3EC0D6C-111C-F222-D7B1-5855F88E57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8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hest full of gold coins&#10;&#10;Description automatically generated">
            <a:extLst>
              <a:ext uri="{FF2B5EF4-FFF2-40B4-BE49-F238E27FC236}">
                <a16:creationId xmlns:a16="http://schemas.microsoft.com/office/drawing/2014/main" id="{624DDCA8-C40E-B9B5-2287-4A8A6FDF1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629" b="8568"/>
          <a:stretch/>
        </p:blipFill>
        <p:spPr>
          <a:xfrm>
            <a:off x="5456387" y="2137720"/>
            <a:ext cx="7937745" cy="446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01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3B7A1BD-7819-9CB4-4D36-92D8694528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E822B22-182B-443E-9AFD-A0B9191CE4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knight holding a sword and shield&#10;&#10;Description automatically generated">
            <a:extLst>
              <a:ext uri="{FF2B5EF4-FFF2-40B4-BE49-F238E27FC236}">
                <a16:creationId xmlns:a16="http://schemas.microsoft.com/office/drawing/2014/main" id="{0139D524-F484-4290-2E6F-7B41CBFE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162" y="2528888"/>
            <a:ext cx="2936962" cy="39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knight holding a sword and shield&#10;&#10;Description automatically generated">
            <a:extLst>
              <a:ext uri="{FF2B5EF4-FFF2-40B4-BE49-F238E27FC236}">
                <a16:creationId xmlns:a16="http://schemas.microsoft.com/office/drawing/2014/main" id="{0139D524-F484-4290-2E6F-7B41CBFE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162" y="2528888"/>
            <a:ext cx="2936962" cy="3970337"/>
          </a:xfrm>
          <a:prstGeom prst="rect">
            <a:avLst/>
          </a:prstGeom>
        </p:spPr>
      </p:pic>
      <p:pic>
        <p:nvPicPr>
          <p:cNvPr id="4" name="Picture 2" descr="sticker of a cartoon leather belt 10238141 Vector Art at Vecteezy">
            <a:extLst>
              <a:ext uri="{FF2B5EF4-FFF2-40B4-BE49-F238E27FC236}">
                <a16:creationId xmlns:a16="http://schemas.microsoft.com/office/drawing/2014/main" id="{9F32BB48-B0BD-63BF-6154-C295D24E0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953727">
            <a:off x="1072098" y="844620"/>
            <a:ext cx="1414879" cy="7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3076D-545B-0938-D2AE-6EB19FBA69E3}"/>
              </a:ext>
            </a:extLst>
          </p:cNvPr>
          <p:cNvSpPr txBox="1"/>
          <p:nvPr/>
        </p:nvSpPr>
        <p:spPr>
          <a:xfrm>
            <a:off x="2902989" y="894523"/>
            <a:ext cx="360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Belt Of Truth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8339E-44ED-E409-F2F9-06759C10303C}"/>
              </a:ext>
            </a:extLst>
          </p:cNvPr>
          <p:cNvSpPr txBox="1"/>
          <p:nvPr/>
        </p:nvSpPr>
        <p:spPr>
          <a:xfrm>
            <a:off x="2902988" y="1356188"/>
            <a:ext cx="49435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“Stand firm then, with the belt of truth…” </a:t>
            </a:r>
          </a:p>
          <a:p>
            <a:r>
              <a:rPr lang="en-US" sz="13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6:14 </a:t>
            </a:r>
            <a:r>
              <a:rPr lang="en-US" sz="9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</p:spTree>
    <p:extLst>
      <p:ext uri="{BB962C8B-B14F-4D97-AF65-F5344CB8AC3E}">
        <p14:creationId xmlns:p14="http://schemas.microsoft.com/office/powerpoint/2010/main" val="24856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45 0.57083 L -0.00026 0.0199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knight holding a sword and shield&#10;&#10;Description automatically generated">
            <a:extLst>
              <a:ext uri="{FF2B5EF4-FFF2-40B4-BE49-F238E27FC236}">
                <a16:creationId xmlns:a16="http://schemas.microsoft.com/office/drawing/2014/main" id="{0139D524-F484-4290-2E6F-7B41CBFE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162" y="2528888"/>
            <a:ext cx="2936962" cy="3970337"/>
          </a:xfrm>
          <a:prstGeom prst="rect">
            <a:avLst/>
          </a:prstGeom>
        </p:spPr>
      </p:pic>
      <p:pic>
        <p:nvPicPr>
          <p:cNvPr id="4" name="Picture 2" descr="sticker of a cartoon leather belt 10238141 Vector Art at Vecteezy">
            <a:extLst>
              <a:ext uri="{FF2B5EF4-FFF2-40B4-BE49-F238E27FC236}">
                <a16:creationId xmlns:a16="http://schemas.microsoft.com/office/drawing/2014/main" id="{9F32BB48-B0BD-63BF-6154-C295D24E0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953727">
            <a:off x="1072098" y="861776"/>
            <a:ext cx="1414879" cy="7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3076D-545B-0938-D2AE-6EB19FBA69E3}"/>
              </a:ext>
            </a:extLst>
          </p:cNvPr>
          <p:cNvSpPr txBox="1"/>
          <p:nvPr/>
        </p:nvSpPr>
        <p:spPr>
          <a:xfrm>
            <a:off x="2902989" y="894523"/>
            <a:ext cx="360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Belt Of Truth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8339E-44ED-E409-F2F9-06759C10303C}"/>
              </a:ext>
            </a:extLst>
          </p:cNvPr>
          <p:cNvSpPr txBox="1"/>
          <p:nvPr/>
        </p:nvSpPr>
        <p:spPr>
          <a:xfrm>
            <a:off x="2902988" y="1356188"/>
            <a:ext cx="49435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“Stand firm then, with the belt of truth…” </a:t>
            </a:r>
          </a:p>
          <a:p>
            <a:r>
              <a:rPr lang="en-US" sz="13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6:14 </a:t>
            </a:r>
            <a:r>
              <a:rPr lang="en-US" sz="9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1497C-B121-1359-852E-3F60188515D3}"/>
              </a:ext>
            </a:extLst>
          </p:cNvPr>
          <p:cNvSpPr txBox="1"/>
          <p:nvPr/>
        </p:nvSpPr>
        <p:spPr>
          <a:xfrm>
            <a:off x="2902987" y="2854677"/>
            <a:ext cx="548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Breastplate Of Righteousness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405CA-4591-CD02-4FA0-7A872060CE0D}"/>
              </a:ext>
            </a:extLst>
          </p:cNvPr>
          <p:cNvSpPr txBox="1"/>
          <p:nvPr/>
        </p:nvSpPr>
        <p:spPr>
          <a:xfrm>
            <a:off x="2902987" y="3316342"/>
            <a:ext cx="49435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“with the breastplate of righteousness in place” </a:t>
            </a:r>
          </a:p>
          <a:p>
            <a:r>
              <a:rPr lang="en-US" sz="13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6:14 </a:t>
            </a:r>
            <a:r>
              <a:rPr lang="en-US" sz="9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C6F3743-9653-A037-6E45-FD90C9B37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820" y="2845637"/>
            <a:ext cx="1210975" cy="11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088 0.18982 L 0.0013 0.00255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knight holding a sword and shield&#10;&#10;Description automatically generated">
            <a:extLst>
              <a:ext uri="{FF2B5EF4-FFF2-40B4-BE49-F238E27FC236}">
                <a16:creationId xmlns:a16="http://schemas.microsoft.com/office/drawing/2014/main" id="{0139D524-F484-4290-2E6F-7B41CBFE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162" y="2528888"/>
            <a:ext cx="2936962" cy="3970337"/>
          </a:xfrm>
          <a:prstGeom prst="rect">
            <a:avLst/>
          </a:prstGeom>
        </p:spPr>
      </p:pic>
      <p:pic>
        <p:nvPicPr>
          <p:cNvPr id="4" name="Picture 2" descr="sticker of a cartoon leather belt 10238141 Vector Art at Vecteezy">
            <a:extLst>
              <a:ext uri="{FF2B5EF4-FFF2-40B4-BE49-F238E27FC236}">
                <a16:creationId xmlns:a16="http://schemas.microsoft.com/office/drawing/2014/main" id="{9F32BB48-B0BD-63BF-6154-C295D24E0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953727">
            <a:off x="1072098" y="844620"/>
            <a:ext cx="1414879" cy="7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3076D-545B-0938-D2AE-6EB19FBA69E3}"/>
              </a:ext>
            </a:extLst>
          </p:cNvPr>
          <p:cNvSpPr txBox="1"/>
          <p:nvPr/>
        </p:nvSpPr>
        <p:spPr>
          <a:xfrm>
            <a:off x="2902989" y="894523"/>
            <a:ext cx="360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Belt Of Truth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8339E-44ED-E409-F2F9-06759C10303C}"/>
              </a:ext>
            </a:extLst>
          </p:cNvPr>
          <p:cNvSpPr txBox="1"/>
          <p:nvPr/>
        </p:nvSpPr>
        <p:spPr>
          <a:xfrm>
            <a:off x="2902988" y="1356188"/>
            <a:ext cx="49435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“Stand firm then, with the belt of truth…” </a:t>
            </a:r>
          </a:p>
          <a:p>
            <a:r>
              <a:rPr lang="en-US" sz="13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6:14 </a:t>
            </a:r>
            <a:r>
              <a:rPr lang="en-US" sz="9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1497C-B121-1359-852E-3F60188515D3}"/>
              </a:ext>
            </a:extLst>
          </p:cNvPr>
          <p:cNvSpPr txBox="1"/>
          <p:nvPr/>
        </p:nvSpPr>
        <p:spPr>
          <a:xfrm>
            <a:off x="2902987" y="2854677"/>
            <a:ext cx="548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Breastplate Of Righteousness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405CA-4591-CD02-4FA0-7A872060CE0D}"/>
              </a:ext>
            </a:extLst>
          </p:cNvPr>
          <p:cNvSpPr txBox="1"/>
          <p:nvPr/>
        </p:nvSpPr>
        <p:spPr>
          <a:xfrm>
            <a:off x="2902987" y="3316342"/>
            <a:ext cx="49435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“with the breastplate of righteousness in place” </a:t>
            </a:r>
          </a:p>
          <a:p>
            <a:r>
              <a:rPr lang="en-US" sz="13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6:14 </a:t>
            </a:r>
            <a:r>
              <a:rPr lang="en-US" sz="9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C6F3743-9653-A037-6E45-FD90C9B37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820" y="2845637"/>
            <a:ext cx="1210975" cy="11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E4012-DC42-9E11-77B9-1969EB821F7C}"/>
              </a:ext>
            </a:extLst>
          </p:cNvPr>
          <p:cNvSpPr txBox="1"/>
          <p:nvPr/>
        </p:nvSpPr>
        <p:spPr>
          <a:xfrm>
            <a:off x="2902988" y="4881687"/>
            <a:ext cx="373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Fitted Feet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3042DF-2F8F-4AA9-6C27-CF69E8FD8BF8}"/>
              </a:ext>
            </a:extLst>
          </p:cNvPr>
          <p:cNvSpPr txBox="1"/>
          <p:nvPr/>
        </p:nvSpPr>
        <p:spPr>
          <a:xfrm>
            <a:off x="2902987" y="5319573"/>
            <a:ext cx="427629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“and with your feet fitted with the readiness that comes from the gospel of peace.” </a:t>
            </a:r>
          </a:p>
          <a:p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6:15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  <p:pic>
        <p:nvPicPr>
          <p:cNvPr id="12" name="Picture 11" descr="A metal armor with a pointed tip&#10;&#10;Description automatically generated with medium confidence">
            <a:extLst>
              <a:ext uri="{FF2B5EF4-FFF2-40B4-BE49-F238E27FC236}">
                <a16:creationId xmlns:a16="http://schemas.microsoft.com/office/drawing/2014/main" id="{545AEEA9-FE2C-13B6-EF7B-AEE83CDEEF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20" y="4661563"/>
            <a:ext cx="1465334" cy="14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644 0.10857 L -0.01041 -0.00717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knight holding a sword and shield&#10;&#10;Description automatically generated">
            <a:extLst>
              <a:ext uri="{FF2B5EF4-FFF2-40B4-BE49-F238E27FC236}">
                <a16:creationId xmlns:a16="http://schemas.microsoft.com/office/drawing/2014/main" id="{0139D524-F484-4290-2E6F-7B41CBFE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162" y="2528888"/>
            <a:ext cx="2936962" cy="3970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3076D-545B-0938-D2AE-6EB19FBA69E3}"/>
              </a:ext>
            </a:extLst>
          </p:cNvPr>
          <p:cNvSpPr txBox="1"/>
          <p:nvPr/>
        </p:nvSpPr>
        <p:spPr>
          <a:xfrm>
            <a:off x="2902989" y="894523"/>
            <a:ext cx="360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Shield Of Faith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8339E-44ED-E409-F2F9-06759C10303C}"/>
              </a:ext>
            </a:extLst>
          </p:cNvPr>
          <p:cNvSpPr txBox="1"/>
          <p:nvPr/>
        </p:nvSpPr>
        <p:spPr>
          <a:xfrm>
            <a:off x="2902988" y="1356188"/>
            <a:ext cx="4943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“take up the shield of faith, with which you can extinguish all the flaming arrows of the evil one” </a:t>
            </a:r>
            <a:r>
              <a:rPr lang="en-US" sz="13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6:16 </a:t>
            </a:r>
            <a:r>
              <a:rPr lang="en-US" sz="9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A5219-3926-6B22-BD8A-B4EA6BA34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5311" y="741419"/>
            <a:ext cx="1054887" cy="12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474 0.46041 L 5E-6 4.8148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knight holding a sword and shield&#10;&#10;Description automatically generated">
            <a:extLst>
              <a:ext uri="{FF2B5EF4-FFF2-40B4-BE49-F238E27FC236}">
                <a16:creationId xmlns:a16="http://schemas.microsoft.com/office/drawing/2014/main" id="{0139D524-F484-4290-2E6F-7B41CBFE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162" y="2528888"/>
            <a:ext cx="2936962" cy="3970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3076D-545B-0938-D2AE-6EB19FBA69E3}"/>
              </a:ext>
            </a:extLst>
          </p:cNvPr>
          <p:cNvSpPr txBox="1"/>
          <p:nvPr/>
        </p:nvSpPr>
        <p:spPr>
          <a:xfrm>
            <a:off x="2902989" y="894523"/>
            <a:ext cx="360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Shield Of Faith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8339E-44ED-E409-F2F9-06759C10303C}"/>
              </a:ext>
            </a:extLst>
          </p:cNvPr>
          <p:cNvSpPr txBox="1"/>
          <p:nvPr/>
        </p:nvSpPr>
        <p:spPr>
          <a:xfrm>
            <a:off x="2902988" y="1356188"/>
            <a:ext cx="4943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“take up the shield of faith, with which you can extinguish all the flaming arrows of the evil one” </a:t>
            </a:r>
            <a:r>
              <a:rPr lang="en-US" sz="13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6:16 </a:t>
            </a:r>
            <a:r>
              <a:rPr lang="en-US" sz="9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A5219-3926-6B22-BD8A-B4EA6BA34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5311" y="741419"/>
            <a:ext cx="1054887" cy="12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0BB99F-86B9-4FCF-766A-425EA0EFF5FB}"/>
              </a:ext>
            </a:extLst>
          </p:cNvPr>
          <p:cNvSpPr txBox="1"/>
          <p:nvPr/>
        </p:nvSpPr>
        <p:spPr>
          <a:xfrm>
            <a:off x="2902987" y="2854677"/>
            <a:ext cx="548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Helmet Of Salvation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5E5A4-4648-A54B-CBDF-F2FD8F44E337}"/>
              </a:ext>
            </a:extLst>
          </p:cNvPr>
          <p:cNvSpPr txBox="1"/>
          <p:nvPr/>
        </p:nvSpPr>
        <p:spPr>
          <a:xfrm>
            <a:off x="2902987" y="3316342"/>
            <a:ext cx="49435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“Take the helmet of salvation…” </a:t>
            </a:r>
          </a:p>
          <a:p>
            <a:r>
              <a:rPr lang="en-US" sz="13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6:17 </a:t>
            </a:r>
            <a:r>
              <a:rPr lang="en-US" sz="9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  <p:pic>
        <p:nvPicPr>
          <p:cNvPr id="9" name="Picture 8" descr="A gold helmet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2AACB4-FFAB-DF5C-DE58-D177A36BFF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82" y="2622600"/>
            <a:ext cx="1387483" cy="13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 0.03936 L 0.00378 -4.8148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knight holding a sword and shield&#10;&#10;Description automatically generated">
            <a:extLst>
              <a:ext uri="{FF2B5EF4-FFF2-40B4-BE49-F238E27FC236}">
                <a16:creationId xmlns:a16="http://schemas.microsoft.com/office/drawing/2014/main" id="{0139D524-F484-4290-2E6F-7B41CBFE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162" y="2528888"/>
            <a:ext cx="2936962" cy="3970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3076D-545B-0938-D2AE-6EB19FBA69E3}"/>
              </a:ext>
            </a:extLst>
          </p:cNvPr>
          <p:cNvSpPr txBox="1"/>
          <p:nvPr/>
        </p:nvSpPr>
        <p:spPr>
          <a:xfrm>
            <a:off x="2902989" y="894523"/>
            <a:ext cx="360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Shield Of Faith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8339E-44ED-E409-F2F9-06759C10303C}"/>
              </a:ext>
            </a:extLst>
          </p:cNvPr>
          <p:cNvSpPr txBox="1"/>
          <p:nvPr/>
        </p:nvSpPr>
        <p:spPr>
          <a:xfrm>
            <a:off x="2902988" y="1356188"/>
            <a:ext cx="4943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“take up the shield of faith, with which you can extinguish all the flaming arrows of the evil one” </a:t>
            </a:r>
            <a:r>
              <a:rPr lang="en-US" sz="13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6:16 </a:t>
            </a:r>
            <a:r>
              <a:rPr lang="en-US" sz="9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A5219-3926-6B22-BD8A-B4EA6BA34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5311" y="741419"/>
            <a:ext cx="1054887" cy="12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0BB99F-86B9-4FCF-766A-425EA0EFF5FB}"/>
              </a:ext>
            </a:extLst>
          </p:cNvPr>
          <p:cNvSpPr txBox="1"/>
          <p:nvPr/>
        </p:nvSpPr>
        <p:spPr>
          <a:xfrm>
            <a:off x="2902987" y="2854677"/>
            <a:ext cx="548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Helmet Of Salvation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5E5A4-4648-A54B-CBDF-F2FD8F44E337}"/>
              </a:ext>
            </a:extLst>
          </p:cNvPr>
          <p:cNvSpPr txBox="1"/>
          <p:nvPr/>
        </p:nvSpPr>
        <p:spPr>
          <a:xfrm>
            <a:off x="2902987" y="3316342"/>
            <a:ext cx="49435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“Take the helmet of salvation…” </a:t>
            </a:r>
          </a:p>
          <a:p>
            <a:r>
              <a:rPr lang="en-US" sz="13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6:17 </a:t>
            </a:r>
            <a:r>
              <a:rPr lang="en-US" sz="9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  <p:pic>
        <p:nvPicPr>
          <p:cNvPr id="9" name="Picture 8" descr="A gold helmet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2AACB4-FFAB-DF5C-DE58-D177A36BFF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82" y="2622600"/>
            <a:ext cx="1387483" cy="1387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A26B2B-EA0D-54C5-3ABE-D59A608BB428}"/>
              </a:ext>
            </a:extLst>
          </p:cNvPr>
          <p:cNvSpPr txBox="1"/>
          <p:nvPr/>
        </p:nvSpPr>
        <p:spPr>
          <a:xfrm>
            <a:off x="2902988" y="4881687"/>
            <a:ext cx="427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Sword Of The Spirit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9316C-82D7-3DB9-620C-D5BFDA8B6179}"/>
              </a:ext>
            </a:extLst>
          </p:cNvPr>
          <p:cNvSpPr txBox="1"/>
          <p:nvPr/>
        </p:nvSpPr>
        <p:spPr>
          <a:xfrm>
            <a:off x="2902987" y="5319573"/>
            <a:ext cx="42762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“and the sword of the Spirit, which is the word of God.” </a:t>
            </a:r>
          </a:p>
          <a:p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6:17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(NIV) </a:t>
            </a:r>
          </a:p>
        </p:txBody>
      </p:sp>
      <p:pic>
        <p:nvPicPr>
          <p:cNvPr id="12" name="Picture 11" descr="A silver sword with a wooden handle&#10;&#10;Description automatically generated with medium confidence">
            <a:extLst>
              <a:ext uri="{FF2B5EF4-FFF2-40B4-BE49-F238E27FC236}">
                <a16:creationId xmlns:a16="http://schemas.microsoft.com/office/drawing/2014/main" id="{D7FED464-3552-D86F-B1D9-936F1260D7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11" y="4881687"/>
            <a:ext cx="1284694" cy="12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3 -0.275 L -0.01094 0.02037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D4B75A48-AF41-3851-B347-AB839A57BC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90598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hest full of gold coins&#10;&#10;Description automatically generated">
            <a:extLst>
              <a:ext uri="{FF2B5EF4-FFF2-40B4-BE49-F238E27FC236}">
                <a16:creationId xmlns:a16="http://schemas.microsoft.com/office/drawing/2014/main" id="{624DDCA8-C40E-B9B5-2287-4A8A6FDF1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629" b="8568"/>
          <a:stretch/>
        </p:blipFill>
        <p:spPr>
          <a:xfrm>
            <a:off x="5456387" y="2137720"/>
            <a:ext cx="7937745" cy="4464154"/>
          </a:xfrm>
          <a:prstGeom prst="rect">
            <a:avLst/>
          </a:prstGeom>
        </p:spPr>
      </p:pic>
      <p:pic>
        <p:nvPicPr>
          <p:cNvPr id="8" name="Picture 7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2A912BE6-9280-C9C5-9E00-4C803C5CE7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05180" y="632705"/>
            <a:ext cx="1278528" cy="14496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D84734-97D7-5A6F-5A53-7F84EB348203}"/>
              </a:ext>
            </a:extLst>
          </p:cNvPr>
          <p:cNvSpPr txBox="1"/>
          <p:nvPr/>
        </p:nvSpPr>
        <p:spPr>
          <a:xfrm>
            <a:off x="2902989" y="894523"/>
            <a:ext cx="30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Chosen in Christ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396E9-FF94-D51F-B82C-9405431661A8}"/>
              </a:ext>
            </a:extLst>
          </p:cNvPr>
          <p:cNvSpPr txBox="1"/>
          <p:nvPr/>
        </p:nvSpPr>
        <p:spPr>
          <a:xfrm>
            <a:off x="2902988" y="1356188"/>
            <a:ext cx="494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“Before the world was created, God had Christ choose us…” </a:t>
            </a:r>
            <a:r>
              <a:rPr lang="en-US" sz="13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1:4 </a:t>
            </a:r>
            <a:r>
              <a:rPr lang="en-US" sz="9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(CEV) </a:t>
            </a:r>
          </a:p>
        </p:txBody>
      </p:sp>
    </p:spTree>
    <p:extLst>
      <p:ext uri="{BB962C8B-B14F-4D97-AF65-F5344CB8AC3E}">
        <p14:creationId xmlns:p14="http://schemas.microsoft.com/office/powerpoint/2010/main" val="20277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055 0.39189 L 1.25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38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B7D51383-F17E-1DDC-D880-7355AFCF97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8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D926CADE-957D-5D70-4382-FB9EDB4908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05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3D1A25B-917A-73EF-318E-5D8ECB6332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22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EA7B488-142D-2D20-6A80-34FB62BBB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6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&#10;&#10;Description automatically generated">
            <a:extLst>
              <a:ext uri="{FF2B5EF4-FFF2-40B4-BE49-F238E27FC236}">
                <a16:creationId xmlns:a16="http://schemas.microsoft.com/office/drawing/2014/main" id="{BF41F16B-B923-4C49-D9F5-8889C58724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53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13646B1-1C5C-BD76-6D05-2633BC12BB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hest full of gold coins&#10;&#10;Description automatically generated">
            <a:extLst>
              <a:ext uri="{FF2B5EF4-FFF2-40B4-BE49-F238E27FC236}">
                <a16:creationId xmlns:a16="http://schemas.microsoft.com/office/drawing/2014/main" id="{624DDCA8-C40E-B9B5-2287-4A8A6FDF1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629" b="8568"/>
          <a:stretch/>
        </p:blipFill>
        <p:spPr>
          <a:xfrm>
            <a:off x="5456387" y="2137720"/>
            <a:ext cx="7937745" cy="4464154"/>
          </a:xfrm>
          <a:prstGeom prst="rect">
            <a:avLst/>
          </a:prstGeom>
        </p:spPr>
      </p:pic>
      <p:pic>
        <p:nvPicPr>
          <p:cNvPr id="13" name="Picture 12" descr="A red diamond on a black background&#10;&#10;Description automatically generated">
            <a:extLst>
              <a:ext uri="{FF2B5EF4-FFF2-40B4-BE49-F238E27FC236}">
                <a16:creationId xmlns:a16="http://schemas.microsoft.com/office/drawing/2014/main" id="{3349933A-E93A-DA87-308F-8917718C15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83829">
            <a:off x="1042330" y="2914297"/>
            <a:ext cx="1604226" cy="1029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912BA8-9BA2-C0AF-6FEF-025A7832EF65}"/>
              </a:ext>
            </a:extLst>
          </p:cNvPr>
          <p:cNvSpPr txBox="1"/>
          <p:nvPr/>
        </p:nvSpPr>
        <p:spPr>
          <a:xfrm>
            <a:off x="2902987" y="2977772"/>
            <a:ext cx="478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Saved from Sin’s Penalty</a:t>
            </a:r>
          </a:p>
        </p:txBody>
      </p:sp>
      <p:pic>
        <p:nvPicPr>
          <p:cNvPr id="7" name="Picture 6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B64327C1-7FB1-79F7-C560-1ECAE57A33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05180" y="632705"/>
            <a:ext cx="1278528" cy="1449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8DCC73-BF4E-12E7-9378-AF069673F09C}"/>
              </a:ext>
            </a:extLst>
          </p:cNvPr>
          <p:cNvSpPr txBox="1"/>
          <p:nvPr/>
        </p:nvSpPr>
        <p:spPr>
          <a:xfrm>
            <a:off x="2902989" y="894523"/>
            <a:ext cx="30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Chosen in Christ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D1F16C-B970-7B7D-20D9-D2F753B56FC7}"/>
              </a:ext>
            </a:extLst>
          </p:cNvPr>
          <p:cNvSpPr txBox="1"/>
          <p:nvPr/>
        </p:nvSpPr>
        <p:spPr>
          <a:xfrm>
            <a:off x="2902988" y="1356188"/>
            <a:ext cx="494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“Before the world was created, God had Christ choose us…” </a:t>
            </a:r>
            <a:r>
              <a:rPr lang="en-US" sz="13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1:4 </a:t>
            </a:r>
            <a:r>
              <a:rPr lang="en-US" sz="9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(CEV)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DAD4A7-687D-EF69-6522-2846F8C95E1E}"/>
              </a:ext>
            </a:extLst>
          </p:cNvPr>
          <p:cNvSpPr txBox="1"/>
          <p:nvPr/>
        </p:nvSpPr>
        <p:spPr>
          <a:xfrm>
            <a:off x="2902987" y="3439437"/>
            <a:ext cx="49435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“…our sins are now forgiven.” </a:t>
            </a:r>
          </a:p>
          <a:p>
            <a:r>
              <a:rPr lang="en-US" sz="13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1:7-8 </a:t>
            </a:r>
            <a:r>
              <a:rPr lang="en-US" sz="9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(CEV) </a:t>
            </a:r>
          </a:p>
        </p:txBody>
      </p:sp>
    </p:spTree>
    <p:extLst>
      <p:ext uri="{BB962C8B-B14F-4D97-AF65-F5344CB8AC3E}">
        <p14:creationId xmlns:p14="http://schemas.microsoft.com/office/powerpoint/2010/main" val="38762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852 0.10972 L -0.0013 0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hest full of gold coins&#10;&#10;Description automatically generated">
            <a:extLst>
              <a:ext uri="{FF2B5EF4-FFF2-40B4-BE49-F238E27FC236}">
                <a16:creationId xmlns:a16="http://schemas.microsoft.com/office/drawing/2014/main" id="{624DDCA8-C40E-B9B5-2287-4A8A6FDF1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629" b="8568"/>
          <a:stretch/>
        </p:blipFill>
        <p:spPr>
          <a:xfrm>
            <a:off x="5456387" y="2137720"/>
            <a:ext cx="7937745" cy="4464154"/>
          </a:xfrm>
          <a:prstGeom prst="rect">
            <a:avLst/>
          </a:prstGeom>
        </p:spPr>
      </p:pic>
      <p:pic>
        <p:nvPicPr>
          <p:cNvPr id="10" name="Picture 9" descr="A diamond on a black background&#10;&#10;Description automatically generated">
            <a:extLst>
              <a:ext uri="{FF2B5EF4-FFF2-40B4-BE49-F238E27FC236}">
                <a16:creationId xmlns:a16="http://schemas.microsoft.com/office/drawing/2014/main" id="{2DB15F3C-00B3-AA5A-DC38-8AA1F87034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91816">
            <a:off x="929156" y="4513059"/>
            <a:ext cx="1830571" cy="1830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622A63-CBCA-4A23-961B-6F9AA75FBDB9}"/>
              </a:ext>
            </a:extLst>
          </p:cNvPr>
          <p:cNvSpPr txBox="1"/>
          <p:nvPr/>
        </p:nvSpPr>
        <p:spPr>
          <a:xfrm>
            <a:off x="2902988" y="4881687"/>
            <a:ext cx="373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Eternal Inheritance</a:t>
            </a:r>
          </a:p>
        </p:txBody>
      </p:sp>
      <p:pic>
        <p:nvPicPr>
          <p:cNvPr id="6" name="Picture 5" descr="A red diamond on a black background&#10;&#10;Description automatically generated">
            <a:extLst>
              <a:ext uri="{FF2B5EF4-FFF2-40B4-BE49-F238E27FC236}">
                <a16:creationId xmlns:a16="http://schemas.microsoft.com/office/drawing/2014/main" id="{5233DD88-DC7D-8E9B-F5B9-43FEA51F81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783829">
            <a:off x="1029973" y="2914297"/>
            <a:ext cx="1604226" cy="1029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C15A6B-279A-19B5-9BBA-C9C68D4683C7}"/>
              </a:ext>
            </a:extLst>
          </p:cNvPr>
          <p:cNvSpPr txBox="1"/>
          <p:nvPr/>
        </p:nvSpPr>
        <p:spPr>
          <a:xfrm>
            <a:off x="2902987" y="2977772"/>
            <a:ext cx="478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Saved from Sin’s Penalty</a:t>
            </a:r>
          </a:p>
        </p:txBody>
      </p:sp>
      <p:pic>
        <p:nvPicPr>
          <p:cNvPr id="9" name="Picture 8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6A915A39-668E-EFAC-0934-9F8CA79E71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05180" y="632705"/>
            <a:ext cx="1278528" cy="1449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3B155C-DF7C-F05F-3868-4627FD625760}"/>
              </a:ext>
            </a:extLst>
          </p:cNvPr>
          <p:cNvSpPr txBox="1"/>
          <p:nvPr/>
        </p:nvSpPr>
        <p:spPr>
          <a:xfrm>
            <a:off x="2902989" y="894523"/>
            <a:ext cx="30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Chosen in Christ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55B4A-CFE8-A19D-94D1-34E61E4AB58D}"/>
              </a:ext>
            </a:extLst>
          </p:cNvPr>
          <p:cNvSpPr txBox="1"/>
          <p:nvPr/>
        </p:nvSpPr>
        <p:spPr>
          <a:xfrm>
            <a:off x="2902988" y="1356188"/>
            <a:ext cx="494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“Before the world was created, God had Christ choose us…” </a:t>
            </a:r>
            <a:r>
              <a:rPr lang="en-US" sz="13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1:4 </a:t>
            </a:r>
            <a:r>
              <a:rPr lang="en-US" sz="9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(CEV)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93F668-2297-6A4F-41AF-031D32F92495}"/>
              </a:ext>
            </a:extLst>
          </p:cNvPr>
          <p:cNvSpPr txBox="1"/>
          <p:nvPr/>
        </p:nvSpPr>
        <p:spPr>
          <a:xfrm>
            <a:off x="2902987" y="3439437"/>
            <a:ext cx="49435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“…our sins are now forgiven.” </a:t>
            </a:r>
          </a:p>
          <a:p>
            <a:r>
              <a:rPr lang="en-US" sz="13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1:7-8 </a:t>
            </a:r>
            <a:r>
              <a:rPr lang="en-US" sz="9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(CEV)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277E9C-8CBC-C8E0-ED06-C366AE3FCF81}"/>
              </a:ext>
            </a:extLst>
          </p:cNvPr>
          <p:cNvSpPr txBox="1"/>
          <p:nvPr/>
        </p:nvSpPr>
        <p:spPr>
          <a:xfrm>
            <a:off x="2902987" y="5319573"/>
            <a:ext cx="42762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“…we will be given what God has stored up for his people.” </a:t>
            </a:r>
          </a:p>
          <a:p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– Ephesians 1:14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(CEV) </a:t>
            </a:r>
          </a:p>
        </p:txBody>
      </p:sp>
    </p:spTree>
    <p:extLst>
      <p:ext uri="{BB962C8B-B14F-4D97-AF65-F5344CB8AC3E}">
        <p14:creationId xmlns:p14="http://schemas.microsoft.com/office/powerpoint/2010/main" val="2855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14 -0.19098 L -0.00117 -0.0095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AE92841-AB4B-9F40-A403-E612EBA916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8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F04D91A-99B3-96E9-C168-BE4A9919AA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85650" cy="68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6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55D9954-3DD8-CB1E-68C2-EBEF129424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2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6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2BAA7E5-8E84-8CDA-5D5A-7E02DE482D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85650" cy="68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402</Words>
  <Application>Microsoft Macintosh PowerPoint</Application>
  <PresentationFormat>Widescreen</PresentationFormat>
  <Paragraphs>48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 Perrott</cp:lastModifiedBy>
  <cp:revision>160</cp:revision>
  <dcterms:created xsi:type="dcterms:W3CDTF">2021-10-12T01:01:17Z</dcterms:created>
  <dcterms:modified xsi:type="dcterms:W3CDTF">2023-11-24T01:20:43Z</dcterms:modified>
</cp:coreProperties>
</file>