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9" r:id="rId3"/>
    <p:sldId id="274" r:id="rId4"/>
    <p:sldId id="257" r:id="rId5"/>
    <p:sldId id="273" r:id="rId6"/>
    <p:sldId id="258" r:id="rId7"/>
    <p:sldId id="272" r:id="rId8"/>
    <p:sldId id="259" r:id="rId9"/>
    <p:sldId id="266" r:id="rId10"/>
    <p:sldId id="267" r:id="rId11"/>
    <p:sldId id="265" r:id="rId12"/>
    <p:sldId id="271" r:id="rId13"/>
    <p:sldId id="260" r:id="rId14"/>
    <p:sldId id="270" r:id="rId15"/>
    <p:sldId id="262" r:id="rId16"/>
    <p:sldId id="276" r:id="rId17"/>
    <p:sldId id="277" r:id="rId18"/>
    <p:sldId id="278" r:id="rId19"/>
    <p:sldId id="281" r:id="rId20"/>
    <p:sldId id="285" r:id="rId21"/>
    <p:sldId id="279" r:id="rId22"/>
    <p:sldId id="282" r:id="rId23"/>
    <p:sldId id="284" r:id="rId24"/>
    <p:sldId id="280" r:id="rId25"/>
    <p:sldId id="283" r:id="rId26"/>
    <p:sldId id="26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3661"/>
    <a:srgbClr val="00B6DE"/>
    <a:srgbClr val="F26C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339"/>
    <p:restoredTop sz="94541"/>
  </p:normalViewPr>
  <p:slideViewPr>
    <p:cSldViewPr snapToGrid="0" snapToObjects="1">
      <p:cViewPr varScale="1">
        <p:scale>
          <a:sx n="114" d="100"/>
          <a:sy n="114" d="100"/>
        </p:scale>
        <p:origin x="200"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5E76D-480A-AF4D-90FC-9CD737C0B9E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E0C74E8-67AD-F948-BFFC-929F67DE86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69A133A-1327-A544-8CCB-9A673B366167}"/>
              </a:ext>
            </a:extLst>
          </p:cNvPr>
          <p:cNvSpPr>
            <a:spLocks noGrp="1"/>
          </p:cNvSpPr>
          <p:nvPr>
            <p:ph type="dt" sz="half" idx="10"/>
          </p:nvPr>
        </p:nvSpPr>
        <p:spPr/>
        <p:txBody>
          <a:bodyPr/>
          <a:lstStyle/>
          <a:p>
            <a:fld id="{E883A4B9-F7A2-534E-A66C-08750267E0B0}" type="datetimeFigureOut">
              <a:rPr lang="en-US" smtClean="0"/>
              <a:t>12/12/22</a:t>
            </a:fld>
            <a:endParaRPr lang="en-US"/>
          </a:p>
        </p:txBody>
      </p:sp>
      <p:sp>
        <p:nvSpPr>
          <p:cNvPr id="5" name="Footer Placeholder 4">
            <a:extLst>
              <a:ext uri="{FF2B5EF4-FFF2-40B4-BE49-F238E27FC236}">
                <a16:creationId xmlns:a16="http://schemas.microsoft.com/office/drawing/2014/main" id="{372FA59B-E387-A04C-B794-67EF41C16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AF016F-C001-4F4F-9853-1B41FE43A83E}"/>
              </a:ext>
            </a:extLst>
          </p:cNvPr>
          <p:cNvSpPr>
            <a:spLocks noGrp="1"/>
          </p:cNvSpPr>
          <p:nvPr>
            <p:ph type="sldNum" sz="quarter" idx="12"/>
          </p:nvPr>
        </p:nvSpPr>
        <p:spPr/>
        <p:txBody>
          <a:bodyPr/>
          <a:lstStyle/>
          <a:p>
            <a:fld id="{3007D077-DF99-5840-B5AB-2E1128DE6EC4}" type="slidenum">
              <a:rPr lang="en-US" smtClean="0"/>
              <a:t>‹#›</a:t>
            </a:fld>
            <a:endParaRPr lang="en-US"/>
          </a:p>
        </p:txBody>
      </p:sp>
    </p:spTree>
    <p:extLst>
      <p:ext uri="{BB962C8B-B14F-4D97-AF65-F5344CB8AC3E}">
        <p14:creationId xmlns:p14="http://schemas.microsoft.com/office/powerpoint/2010/main" val="2477571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8E808-CA7A-8B45-82F0-D8CC77A2171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2C57BFC-7EAD-524B-AB7E-FAAB2EF2A02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962B3F8-B4BA-6948-86CA-DB0BEFC63850}"/>
              </a:ext>
            </a:extLst>
          </p:cNvPr>
          <p:cNvSpPr>
            <a:spLocks noGrp="1"/>
          </p:cNvSpPr>
          <p:nvPr>
            <p:ph type="dt" sz="half" idx="10"/>
          </p:nvPr>
        </p:nvSpPr>
        <p:spPr/>
        <p:txBody>
          <a:bodyPr/>
          <a:lstStyle/>
          <a:p>
            <a:fld id="{E883A4B9-F7A2-534E-A66C-08750267E0B0}" type="datetimeFigureOut">
              <a:rPr lang="en-US" smtClean="0"/>
              <a:t>12/12/22</a:t>
            </a:fld>
            <a:endParaRPr lang="en-US"/>
          </a:p>
        </p:txBody>
      </p:sp>
      <p:sp>
        <p:nvSpPr>
          <p:cNvPr id="5" name="Footer Placeholder 4">
            <a:extLst>
              <a:ext uri="{FF2B5EF4-FFF2-40B4-BE49-F238E27FC236}">
                <a16:creationId xmlns:a16="http://schemas.microsoft.com/office/drawing/2014/main" id="{9542884A-A183-A948-A240-CF8FAB0BD8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AAF162-C507-B148-8F28-5D9856D863EE}"/>
              </a:ext>
            </a:extLst>
          </p:cNvPr>
          <p:cNvSpPr>
            <a:spLocks noGrp="1"/>
          </p:cNvSpPr>
          <p:nvPr>
            <p:ph type="sldNum" sz="quarter" idx="12"/>
          </p:nvPr>
        </p:nvSpPr>
        <p:spPr/>
        <p:txBody>
          <a:bodyPr/>
          <a:lstStyle/>
          <a:p>
            <a:fld id="{3007D077-DF99-5840-B5AB-2E1128DE6EC4}" type="slidenum">
              <a:rPr lang="en-US" smtClean="0"/>
              <a:t>‹#›</a:t>
            </a:fld>
            <a:endParaRPr lang="en-US"/>
          </a:p>
        </p:txBody>
      </p:sp>
    </p:spTree>
    <p:extLst>
      <p:ext uri="{BB962C8B-B14F-4D97-AF65-F5344CB8AC3E}">
        <p14:creationId xmlns:p14="http://schemas.microsoft.com/office/powerpoint/2010/main" val="506913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D460D0-5660-C24E-8ADB-221DC02B694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BC19EAB-3723-B14B-B3B4-76086B92C52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89A051D-A62A-9F4B-B5B3-94243940A615}"/>
              </a:ext>
            </a:extLst>
          </p:cNvPr>
          <p:cNvSpPr>
            <a:spLocks noGrp="1"/>
          </p:cNvSpPr>
          <p:nvPr>
            <p:ph type="dt" sz="half" idx="10"/>
          </p:nvPr>
        </p:nvSpPr>
        <p:spPr/>
        <p:txBody>
          <a:bodyPr/>
          <a:lstStyle/>
          <a:p>
            <a:fld id="{E883A4B9-F7A2-534E-A66C-08750267E0B0}" type="datetimeFigureOut">
              <a:rPr lang="en-US" smtClean="0"/>
              <a:t>12/12/22</a:t>
            </a:fld>
            <a:endParaRPr lang="en-US"/>
          </a:p>
        </p:txBody>
      </p:sp>
      <p:sp>
        <p:nvSpPr>
          <p:cNvPr id="5" name="Footer Placeholder 4">
            <a:extLst>
              <a:ext uri="{FF2B5EF4-FFF2-40B4-BE49-F238E27FC236}">
                <a16:creationId xmlns:a16="http://schemas.microsoft.com/office/drawing/2014/main" id="{B0FB01FE-24DE-0B40-B208-A26527556D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D56D9C-651E-B142-BCB1-84D39A93C934}"/>
              </a:ext>
            </a:extLst>
          </p:cNvPr>
          <p:cNvSpPr>
            <a:spLocks noGrp="1"/>
          </p:cNvSpPr>
          <p:nvPr>
            <p:ph type="sldNum" sz="quarter" idx="12"/>
          </p:nvPr>
        </p:nvSpPr>
        <p:spPr/>
        <p:txBody>
          <a:bodyPr/>
          <a:lstStyle/>
          <a:p>
            <a:fld id="{3007D077-DF99-5840-B5AB-2E1128DE6EC4}" type="slidenum">
              <a:rPr lang="en-US" smtClean="0"/>
              <a:t>‹#›</a:t>
            </a:fld>
            <a:endParaRPr lang="en-US"/>
          </a:p>
        </p:txBody>
      </p:sp>
    </p:spTree>
    <p:extLst>
      <p:ext uri="{BB962C8B-B14F-4D97-AF65-F5344CB8AC3E}">
        <p14:creationId xmlns:p14="http://schemas.microsoft.com/office/powerpoint/2010/main" val="1349199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A7A81-3CEB-154E-861F-B8771913408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94F3D1D-E7DA-EF42-889F-958627A217E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95CAE94-63E1-4745-85A1-EE96FB35CDED}"/>
              </a:ext>
            </a:extLst>
          </p:cNvPr>
          <p:cNvSpPr>
            <a:spLocks noGrp="1"/>
          </p:cNvSpPr>
          <p:nvPr>
            <p:ph type="dt" sz="half" idx="10"/>
          </p:nvPr>
        </p:nvSpPr>
        <p:spPr/>
        <p:txBody>
          <a:bodyPr/>
          <a:lstStyle/>
          <a:p>
            <a:fld id="{E883A4B9-F7A2-534E-A66C-08750267E0B0}" type="datetimeFigureOut">
              <a:rPr lang="en-US" smtClean="0"/>
              <a:t>12/12/22</a:t>
            </a:fld>
            <a:endParaRPr lang="en-US"/>
          </a:p>
        </p:txBody>
      </p:sp>
      <p:sp>
        <p:nvSpPr>
          <p:cNvPr id="5" name="Footer Placeholder 4">
            <a:extLst>
              <a:ext uri="{FF2B5EF4-FFF2-40B4-BE49-F238E27FC236}">
                <a16:creationId xmlns:a16="http://schemas.microsoft.com/office/drawing/2014/main" id="{4D92C5BD-96B2-B945-9117-9FA4F44F64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F9566-8678-D740-B8E5-FDF68A9B6F4D}"/>
              </a:ext>
            </a:extLst>
          </p:cNvPr>
          <p:cNvSpPr>
            <a:spLocks noGrp="1"/>
          </p:cNvSpPr>
          <p:nvPr>
            <p:ph type="sldNum" sz="quarter" idx="12"/>
          </p:nvPr>
        </p:nvSpPr>
        <p:spPr/>
        <p:txBody>
          <a:bodyPr/>
          <a:lstStyle/>
          <a:p>
            <a:fld id="{3007D077-DF99-5840-B5AB-2E1128DE6EC4}" type="slidenum">
              <a:rPr lang="en-US" smtClean="0"/>
              <a:t>‹#›</a:t>
            </a:fld>
            <a:endParaRPr lang="en-US"/>
          </a:p>
        </p:txBody>
      </p:sp>
    </p:spTree>
    <p:extLst>
      <p:ext uri="{BB962C8B-B14F-4D97-AF65-F5344CB8AC3E}">
        <p14:creationId xmlns:p14="http://schemas.microsoft.com/office/powerpoint/2010/main" val="687910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F891-CFBD-6B41-860B-6A66EBE61B6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DD88DFF-0CA9-5D4F-8987-003C9A668D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6CCE9AA-4104-FA43-B55E-CB7B1FBA790F}"/>
              </a:ext>
            </a:extLst>
          </p:cNvPr>
          <p:cNvSpPr>
            <a:spLocks noGrp="1"/>
          </p:cNvSpPr>
          <p:nvPr>
            <p:ph type="dt" sz="half" idx="10"/>
          </p:nvPr>
        </p:nvSpPr>
        <p:spPr/>
        <p:txBody>
          <a:bodyPr/>
          <a:lstStyle/>
          <a:p>
            <a:fld id="{E883A4B9-F7A2-534E-A66C-08750267E0B0}" type="datetimeFigureOut">
              <a:rPr lang="en-US" smtClean="0"/>
              <a:t>12/12/22</a:t>
            </a:fld>
            <a:endParaRPr lang="en-US"/>
          </a:p>
        </p:txBody>
      </p:sp>
      <p:sp>
        <p:nvSpPr>
          <p:cNvPr id="5" name="Footer Placeholder 4">
            <a:extLst>
              <a:ext uri="{FF2B5EF4-FFF2-40B4-BE49-F238E27FC236}">
                <a16:creationId xmlns:a16="http://schemas.microsoft.com/office/drawing/2014/main" id="{513C2C11-FFD3-B445-8949-EB3C11B237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BA87E-916C-2C41-B982-B450B515256B}"/>
              </a:ext>
            </a:extLst>
          </p:cNvPr>
          <p:cNvSpPr>
            <a:spLocks noGrp="1"/>
          </p:cNvSpPr>
          <p:nvPr>
            <p:ph type="sldNum" sz="quarter" idx="12"/>
          </p:nvPr>
        </p:nvSpPr>
        <p:spPr/>
        <p:txBody>
          <a:bodyPr/>
          <a:lstStyle/>
          <a:p>
            <a:fld id="{3007D077-DF99-5840-B5AB-2E1128DE6EC4}" type="slidenum">
              <a:rPr lang="en-US" smtClean="0"/>
              <a:t>‹#›</a:t>
            </a:fld>
            <a:endParaRPr lang="en-US"/>
          </a:p>
        </p:txBody>
      </p:sp>
    </p:spTree>
    <p:extLst>
      <p:ext uri="{BB962C8B-B14F-4D97-AF65-F5344CB8AC3E}">
        <p14:creationId xmlns:p14="http://schemas.microsoft.com/office/powerpoint/2010/main" val="3064602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4B008-EFE2-064D-BB6E-89DDB446313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6ECABB1-931C-E342-876E-F62A9E25EA1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54A14F2-3224-7B45-9801-28B496ECBA3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1798FA11-A15C-7D4E-8AE1-97D81AC112D3}"/>
              </a:ext>
            </a:extLst>
          </p:cNvPr>
          <p:cNvSpPr>
            <a:spLocks noGrp="1"/>
          </p:cNvSpPr>
          <p:nvPr>
            <p:ph type="dt" sz="half" idx="10"/>
          </p:nvPr>
        </p:nvSpPr>
        <p:spPr/>
        <p:txBody>
          <a:bodyPr/>
          <a:lstStyle/>
          <a:p>
            <a:fld id="{E883A4B9-F7A2-534E-A66C-08750267E0B0}" type="datetimeFigureOut">
              <a:rPr lang="en-US" smtClean="0"/>
              <a:t>12/12/22</a:t>
            </a:fld>
            <a:endParaRPr lang="en-US"/>
          </a:p>
        </p:txBody>
      </p:sp>
      <p:sp>
        <p:nvSpPr>
          <p:cNvPr id="6" name="Footer Placeholder 5">
            <a:extLst>
              <a:ext uri="{FF2B5EF4-FFF2-40B4-BE49-F238E27FC236}">
                <a16:creationId xmlns:a16="http://schemas.microsoft.com/office/drawing/2014/main" id="{186D929E-6C3B-C64B-8D7B-9FB102329D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0C0E6A-0AE8-BA45-A795-C130C9B26ED1}"/>
              </a:ext>
            </a:extLst>
          </p:cNvPr>
          <p:cNvSpPr>
            <a:spLocks noGrp="1"/>
          </p:cNvSpPr>
          <p:nvPr>
            <p:ph type="sldNum" sz="quarter" idx="12"/>
          </p:nvPr>
        </p:nvSpPr>
        <p:spPr/>
        <p:txBody>
          <a:bodyPr/>
          <a:lstStyle/>
          <a:p>
            <a:fld id="{3007D077-DF99-5840-B5AB-2E1128DE6EC4}" type="slidenum">
              <a:rPr lang="en-US" smtClean="0"/>
              <a:t>‹#›</a:t>
            </a:fld>
            <a:endParaRPr lang="en-US"/>
          </a:p>
        </p:txBody>
      </p:sp>
    </p:spTree>
    <p:extLst>
      <p:ext uri="{BB962C8B-B14F-4D97-AF65-F5344CB8AC3E}">
        <p14:creationId xmlns:p14="http://schemas.microsoft.com/office/powerpoint/2010/main" val="3233919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D0BCF-ACFC-D541-96CD-33F27010F11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C07FB0A-DFDD-6744-8A23-3985A29EAF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12D1C8B-6ABB-C146-9600-32F7E0B7C24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FFAD8FB-31D0-4D4A-9AE3-4F66F35C07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D9065B0-BB23-5249-A854-123CCDDF1EC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A4DE45B-53EB-6040-AB2C-DDD413A8F844}"/>
              </a:ext>
            </a:extLst>
          </p:cNvPr>
          <p:cNvSpPr>
            <a:spLocks noGrp="1"/>
          </p:cNvSpPr>
          <p:nvPr>
            <p:ph type="dt" sz="half" idx="10"/>
          </p:nvPr>
        </p:nvSpPr>
        <p:spPr/>
        <p:txBody>
          <a:bodyPr/>
          <a:lstStyle/>
          <a:p>
            <a:fld id="{E883A4B9-F7A2-534E-A66C-08750267E0B0}" type="datetimeFigureOut">
              <a:rPr lang="en-US" smtClean="0"/>
              <a:t>12/12/22</a:t>
            </a:fld>
            <a:endParaRPr lang="en-US"/>
          </a:p>
        </p:txBody>
      </p:sp>
      <p:sp>
        <p:nvSpPr>
          <p:cNvPr id="8" name="Footer Placeholder 7">
            <a:extLst>
              <a:ext uri="{FF2B5EF4-FFF2-40B4-BE49-F238E27FC236}">
                <a16:creationId xmlns:a16="http://schemas.microsoft.com/office/drawing/2014/main" id="{AD84577D-57A8-F340-9DC9-8B41BD3357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01A715-CCDC-7642-8474-12387CCF655C}"/>
              </a:ext>
            </a:extLst>
          </p:cNvPr>
          <p:cNvSpPr>
            <a:spLocks noGrp="1"/>
          </p:cNvSpPr>
          <p:nvPr>
            <p:ph type="sldNum" sz="quarter" idx="12"/>
          </p:nvPr>
        </p:nvSpPr>
        <p:spPr/>
        <p:txBody>
          <a:bodyPr/>
          <a:lstStyle/>
          <a:p>
            <a:fld id="{3007D077-DF99-5840-B5AB-2E1128DE6EC4}" type="slidenum">
              <a:rPr lang="en-US" smtClean="0"/>
              <a:t>‹#›</a:t>
            </a:fld>
            <a:endParaRPr lang="en-US"/>
          </a:p>
        </p:txBody>
      </p:sp>
    </p:spTree>
    <p:extLst>
      <p:ext uri="{BB962C8B-B14F-4D97-AF65-F5344CB8AC3E}">
        <p14:creationId xmlns:p14="http://schemas.microsoft.com/office/powerpoint/2010/main" val="2040324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4072F-D59A-3A4C-AB74-522E34F6400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ECDE10F-6AEE-9740-963F-F18DE46C0FB5}"/>
              </a:ext>
            </a:extLst>
          </p:cNvPr>
          <p:cNvSpPr>
            <a:spLocks noGrp="1"/>
          </p:cNvSpPr>
          <p:nvPr>
            <p:ph type="dt" sz="half" idx="10"/>
          </p:nvPr>
        </p:nvSpPr>
        <p:spPr/>
        <p:txBody>
          <a:bodyPr/>
          <a:lstStyle/>
          <a:p>
            <a:fld id="{E883A4B9-F7A2-534E-A66C-08750267E0B0}" type="datetimeFigureOut">
              <a:rPr lang="en-US" smtClean="0"/>
              <a:t>12/12/22</a:t>
            </a:fld>
            <a:endParaRPr lang="en-US"/>
          </a:p>
        </p:txBody>
      </p:sp>
      <p:sp>
        <p:nvSpPr>
          <p:cNvPr id="4" name="Footer Placeholder 3">
            <a:extLst>
              <a:ext uri="{FF2B5EF4-FFF2-40B4-BE49-F238E27FC236}">
                <a16:creationId xmlns:a16="http://schemas.microsoft.com/office/drawing/2014/main" id="{C5917E72-6A88-644F-B07C-E38AC92644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810D73-2E02-CB49-BF84-BC4BA7834EF3}"/>
              </a:ext>
            </a:extLst>
          </p:cNvPr>
          <p:cNvSpPr>
            <a:spLocks noGrp="1"/>
          </p:cNvSpPr>
          <p:nvPr>
            <p:ph type="sldNum" sz="quarter" idx="12"/>
          </p:nvPr>
        </p:nvSpPr>
        <p:spPr/>
        <p:txBody>
          <a:bodyPr/>
          <a:lstStyle/>
          <a:p>
            <a:fld id="{3007D077-DF99-5840-B5AB-2E1128DE6EC4}" type="slidenum">
              <a:rPr lang="en-US" smtClean="0"/>
              <a:t>‹#›</a:t>
            </a:fld>
            <a:endParaRPr lang="en-US"/>
          </a:p>
        </p:txBody>
      </p:sp>
    </p:spTree>
    <p:extLst>
      <p:ext uri="{BB962C8B-B14F-4D97-AF65-F5344CB8AC3E}">
        <p14:creationId xmlns:p14="http://schemas.microsoft.com/office/powerpoint/2010/main" val="3361321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08D34B-738F-004C-A40D-5C64C6B83470}"/>
              </a:ext>
            </a:extLst>
          </p:cNvPr>
          <p:cNvSpPr>
            <a:spLocks noGrp="1"/>
          </p:cNvSpPr>
          <p:nvPr>
            <p:ph type="dt" sz="half" idx="10"/>
          </p:nvPr>
        </p:nvSpPr>
        <p:spPr/>
        <p:txBody>
          <a:bodyPr/>
          <a:lstStyle/>
          <a:p>
            <a:fld id="{E883A4B9-F7A2-534E-A66C-08750267E0B0}" type="datetimeFigureOut">
              <a:rPr lang="en-US" smtClean="0"/>
              <a:t>12/12/22</a:t>
            </a:fld>
            <a:endParaRPr lang="en-US"/>
          </a:p>
        </p:txBody>
      </p:sp>
      <p:sp>
        <p:nvSpPr>
          <p:cNvPr id="3" name="Footer Placeholder 2">
            <a:extLst>
              <a:ext uri="{FF2B5EF4-FFF2-40B4-BE49-F238E27FC236}">
                <a16:creationId xmlns:a16="http://schemas.microsoft.com/office/drawing/2014/main" id="{42A629BC-A0EC-5848-8DBD-D98C21940D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3A7DE0-B459-6D42-9F50-FB51F3491996}"/>
              </a:ext>
            </a:extLst>
          </p:cNvPr>
          <p:cNvSpPr>
            <a:spLocks noGrp="1"/>
          </p:cNvSpPr>
          <p:nvPr>
            <p:ph type="sldNum" sz="quarter" idx="12"/>
          </p:nvPr>
        </p:nvSpPr>
        <p:spPr/>
        <p:txBody>
          <a:bodyPr/>
          <a:lstStyle/>
          <a:p>
            <a:fld id="{3007D077-DF99-5840-B5AB-2E1128DE6EC4}" type="slidenum">
              <a:rPr lang="en-US" smtClean="0"/>
              <a:t>‹#›</a:t>
            </a:fld>
            <a:endParaRPr lang="en-US"/>
          </a:p>
        </p:txBody>
      </p:sp>
    </p:spTree>
    <p:extLst>
      <p:ext uri="{BB962C8B-B14F-4D97-AF65-F5344CB8AC3E}">
        <p14:creationId xmlns:p14="http://schemas.microsoft.com/office/powerpoint/2010/main" val="3386711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B5B9-E457-404E-97F4-BFB91DB745A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03E4161-5499-C14A-9572-486A4D5602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6E9B818-3CCD-844A-93CD-0486B3346A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178ABDF-FB10-2547-BFC8-97B8DC8B1315}"/>
              </a:ext>
            </a:extLst>
          </p:cNvPr>
          <p:cNvSpPr>
            <a:spLocks noGrp="1"/>
          </p:cNvSpPr>
          <p:nvPr>
            <p:ph type="dt" sz="half" idx="10"/>
          </p:nvPr>
        </p:nvSpPr>
        <p:spPr/>
        <p:txBody>
          <a:bodyPr/>
          <a:lstStyle/>
          <a:p>
            <a:fld id="{E883A4B9-F7A2-534E-A66C-08750267E0B0}" type="datetimeFigureOut">
              <a:rPr lang="en-US" smtClean="0"/>
              <a:t>12/12/22</a:t>
            </a:fld>
            <a:endParaRPr lang="en-US"/>
          </a:p>
        </p:txBody>
      </p:sp>
      <p:sp>
        <p:nvSpPr>
          <p:cNvPr id="6" name="Footer Placeholder 5">
            <a:extLst>
              <a:ext uri="{FF2B5EF4-FFF2-40B4-BE49-F238E27FC236}">
                <a16:creationId xmlns:a16="http://schemas.microsoft.com/office/drawing/2014/main" id="{A7E1852B-DC90-2B4F-A9E7-793E0F33FD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6F06E9-8160-A844-902D-2FD71A2B66AE}"/>
              </a:ext>
            </a:extLst>
          </p:cNvPr>
          <p:cNvSpPr>
            <a:spLocks noGrp="1"/>
          </p:cNvSpPr>
          <p:nvPr>
            <p:ph type="sldNum" sz="quarter" idx="12"/>
          </p:nvPr>
        </p:nvSpPr>
        <p:spPr/>
        <p:txBody>
          <a:bodyPr/>
          <a:lstStyle/>
          <a:p>
            <a:fld id="{3007D077-DF99-5840-B5AB-2E1128DE6EC4}" type="slidenum">
              <a:rPr lang="en-US" smtClean="0"/>
              <a:t>‹#›</a:t>
            </a:fld>
            <a:endParaRPr lang="en-US"/>
          </a:p>
        </p:txBody>
      </p:sp>
    </p:spTree>
    <p:extLst>
      <p:ext uri="{BB962C8B-B14F-4D97-AF65-F5344CB8AC3E}">
        <p14:creationId xmlns:p14="http://schemas.microsoft.com/office/powerpoint/2010/main" val="2583994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246F3-FCBB-5649-A9C0-1F31D5CA2DC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83408A9-588D-094E-B926-B681E5751A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AF3F56-064A-B142-B1DF-7375B9925B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E32B1E6-7BC0-C348-8BF5-97485F3C2F30}"/>
              </a:ext>
            </a:extLst>
          </p:cNvPr>
          <p:cNvSpPr>
            <a:spLocks noGrp="1"/>
          </p:cNvSpPr>
          <p:nvPr>
            <p:ph type="dt" sz="half" idx="10"/>
          </p:nvPr>
        </p:nvSpPr>
        <p:spPr/>
        <p:txBody>
          <a:bodyPr/>
          <a:lstStyle/>
          <a:p>
            <a:fld id="{E883A4B9-F7A2-534E-A66C-08750267E0B0}" type="datetimeFigureOut">
              <a:rPr lang="en-US" smtClean="0"/>
              <a:t>12/12/22</a:t>
            </a:fld>
            <a:endParaRPr lang="en-US"/>
          </a:p>
        </p:txBody>
      </p:sp>
      <p:sp>
        <p:nvSpPr>
          <p:cNvPr id="6" name="Footer Placeholder 5">
            <a:extLst>
              <a:ext uri="{FF2B5EF4-FFF2-40B4-BE49-F238E27FC236}">
                <a16:creationId xmlns:a16="http://schemas.microsoft.com/office/drawing/2014/main" id="{636DAD10-48CA-E64F-B552-A6D4490B5D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9C886-A515-794A-9C15-6FD3A2649288}"/>
              </a:ext>
            </a:extLst>
          </p:cNvPr>
          <p:cNvSpPr>
            <a:spLocks noGrp="1"/>
          </p:cNvSpPr>
          <p:nvPr>
            <p:ph type="sldNum" sz="quarter" idx="12"/>
          </p:nvPr>
        </p:nvSpPr>
        <p:spPr/>
        <p:txBody>
          <a:bodyPr/>
          <a:lstStyle/>
          <a:p>
            <a:fld id="{3007D077-DF99-5840-B5AB-2E1128DE6EC4}" type="slidenum">
              <a:rPr lang="en-US" smtClean="0"/>
              <a:t>‹#›</a:t>
            </a:fld>
            <a:endParaRPr lang="en-US"/>
          </a:p>
        </p:txBody>
      </p:sp>
    </p:spTree>
    <p:extLst>
      <p:ext uri="{BB962C8B-B14F-4D97-AF65-F5344CB8AC3E}">
        <p14:creationId xmlns:p14="http://schemas.microsoft.com/office/powerpoint/2010/main" val="4112346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343451-A63A-C248-9F3B-58D5E6C173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CB8D8B8-76BC-8C46-BCE1-20B6048B00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B0F871E-2CA8-8E49-A302-C91A7528B3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83A4B9-F7A2-534E-A66C-08750267E0B0}" type="datetimeFigureOut">
              <a:rPr lang="en-US" smtClean="0"/>
              <a:t>12/12/22</a:t>
            </a:fld>
            <a:endParaRPr lang="en-US"/>
          </a:p>
        </p:txBody>
      </p:sp>
      <p:sp>
        <p:nvSpPr>
          <p:cNvPr id="5" name="Footer Placeholder 4">
            <a:extLst>
              <a:ext uri="{FF2B5EF4-FFF2-40B4-BE49-F238E27FC236}">
                <a16:creationId xmlns:a16="http://schemas.microsoft.com/office/drawing/2014/main" id="{01293A9A-75D5-2748-A1FE-6745F02541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A1A759-8738-3E4E-8B6A-8368EB4869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07D077-DF99-5840-B5AB-2E1128DE6EC4}" type="slidenum">
              <a:rPr lang="en-US" smtClean="0"/>
              <a:t>‹#›</a:t>
            </a:fld>
            <a:endParaRPr lang="en-US"/>
          </a:p>
        </p:txBody>
      </p:sp>
    </p:spTree>
    <p:extLst>
      <p:ext uri="{BB962C8B-B14F-4D97-AF65-F5344CB8AC3E}">
        <p14:creationId xmlns:p14="http://schemas.microsoft.com/office/powerpoint/2010/main" val="1464101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1414333" y="2136338"/>
            <a:ext cx="9363333" cy="2585323"/>
          </a:xfrm>
          <a:prstGeom prst="rect">
            <a:avLst/>
          </a:prstGeom>
          <a:noFill/>
        </p:spPr>
        <p:txBody>
          <a:bodyPr wrap="square" rtlCol="0">
            <a:spAutoFit/>
          </a:bodyPr>
          <a:lstStyle/>
          <a:p>
            <a:pPr algn="ctr"/>
            <a:r>
              <a:rPr lang="en-US" sz="4800" b="1" dirty="0">
                <a:solidFill>
                  <a:schemeClr val="bg1"/>
                </a:solidFill>
                <a:latin typeface="BD Cartoon Shout" panose="02000000000000000000" pitchFamily="2" charset="0"/>
              </a:rPr>
              <a:t>Preparing To Grow</a:t>
            </a:r>
          </a:p>
          <a:p>
            <a:pPr algn="ctr"/>
            <a:endParaRPr lang="en-US" sz="3800" b="1" dirty="0">
              <a:solidFill>
                <a:schemeClr val="bg1"/>
              </a:solidFill>
              <a:latin typeface="TT Commons Bold" panose="02000506030000020004" pitchFamily="2" charset="77"/>
            </a:endParaRPr>
          </a:p>
          <a:p>
            <a:pPr algn="ctr"/>
            <a:endParaRPr lang="en-US" sz="3800" b="1" dirty="0">
              <a:solidFill>
                <a:schemeClr val="bg1"/>
              </a:solidFill>
              <a:latin typeface="TT Commons Bold" panose="02000506030000020004" pitchFamily="2" charset="77"/>
            </a:endParaRPr>
          </a:p>
          <a:p>
            <a:pPr algn="ctr"/>
            <a:r>
              <a:rPr lang="en-US" sz="3800" b="1" i="1" dirty="0">
                <a:solidFill>
                  <a:schemeClr val="bg1"/>
                </a:solidFill>
                <a:latin typeface="TT Commons Bold" panose="02000506030000020004" pitchFamily="2" charset="77"/>
              </a:rPr>
              <a:t>Week 1</a:t>
            </a:r>
            <a:endParaRPr lang="en-US" sz="2200" b="1" i="1" dirty="0">
              <a:solidFill>
                <a:schemeClr val="bg1"/>
              </a:solidFill>
              <a:latin typeface="TT Commons Bold" panose="02000506030000020004" pitchFamily="2" charset="77"/>
            </a:endParaRPr>
          </a:p>
        </p:txBody>
      </p:sp>
      <p:cxnSp>
        <p:nvCxnSpPr>
          <p:cNvPr id="3" name="Straight Connector 2">
            <a:extLst>
              <a:ext uri="{FF2B5EF4-FFF2-40B4-BE49-F238E27FC236}">
                <a16:creationId xmlns:a16="http://schemas.microsoft.com/office/drawing/2014/main" id="{817B2799-F150-A593-7C11-6958ADBBCAC5}"/>
              </a:ext>
            </a:extLst>
          </p:cNvPr>
          <p:cNvCxnSpPr>
            <a:cxnSpLocks/>
          </p:cNvCxnSpPr>
          <p:nvPr/>
        </p:nvCxnSpPr>
        <p:spPr>
          <a:xfrm>
            <a:off x="4094920" y="3565187"/>
            <a:ext cx="400215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288063B-7567-5CA2-F965-DC52CAC3C07C}"/>
              </a:ext>
            </a:extLst>
          </p:cNvPr>
          <p:cNvPicPr>
            <a:picLocks noChangeAspect="1"/>
          </p:cNvPicPr>
          <p:nvPr/>
        </p:nvPicPr>
        <p:blipFill>
          <a:blip r:embed="rId2"/>
          <a:stretch>
            <a:fillRect/>
          </a:stretch>
        </p:blipFill>
        <p:spPr>
          <a:xfrm>
            <a:off x="10246646" y="5932448"/>
            <a:ext cx="1641687" cy="606962"/>
          </a:xfrm>
          <a:prstGeom prst="rect">
            <a:avLst/>
          </a:prstGeom>
        </p:spPr>
      </p:pic>
    </p:spTree>
    <p:extLst>
      <p:ext uri="{BB962C8B-B14F-4D97-AF65-F5344CB8AC3E}">
        <p14:creationId xmlns:p14="http://schemas.microsoft.com/office/powerpoint/2010/main" val="4294152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683740" y="474345"/>
            <a:ext cx="10824519" cy="5909310"/>
          </a:xfrm>
          <a:prstGeom prst="rect">
            <a:avLst/>
          </a:prstGeom>
          <a:noFill/>
        </p:spPr>
        <p:txBody>
          <a:bodyPr wrap="square" rtlCol="0">
            <a:spAutoFit/>
          </a:bodyPr>
          <a:lstStyle/>
          <a:p>
            <a:r>
              <a:rPr lang="en-US" sz="2800" b="1" baseline="30000" dirty="0">
                <a:solidFill>
                  <a:schemeClr val="bg1"/>
                </a:solidFill>
                <a:latin typeface="TT Commons Bold" panose="02000506030000020004" pitchFamily="2" charset="77"/>
              </a:rPr>
              <a:t>33</a:t>
            </a:r>
            <a:r>
              <a:rPr lang="en-US" sz="2800" b="1" dirty="0">
                <a:solidFill>
                  <a:schemeClr val="bg1"/>
                </a:solidFill>
                <a:latin typeface="TT Commons Bold" panose="02000506030000020004" pitchFamily="2" charset="77"/>
              </a:rPr>
              <a:t> A man from Samaria then came traveling along that road. When he saw the man, he felt sorry for him </a:t>
            </a:r>
            <a:r>
              <a:rPr lang="en-US" sz="2800" b="1" baseline="30000" dirty="0">
                <a:solidFill>
                  <a:schemeClr val="bg1"/>
                </a:solidFill>
                <a:latin typeface="TT Commons Bold" panose="02000506030000020004" pitchFamily="2" charset="77"/>
              </a:rPr>
              <a:t>34</a:t>
            </a:r>
            <a:r>
              <a:rPr lang="en-US" sz="2800" b="1" dirty="0">
                <a:solidFill>
                  <a:schemeClr val="bg1"/>
                </a:solidFill>
                <a:latin typeface="TT Commons Bold" panose="02000506030000020004" pitchFamily="2" charset="77"/>
              </a:rPr>
              <a:t> and went over to him. He treated his wounds with olive oil and wine and bandaged them. Then he put him on his own donkey and took him to an inn, where he took care of him. </a:t>
            </a:r>
            <a:r>
              <a:rPr lang="en-US" sz="2800" b="1" baseline="30000" dirty="0">
                <a:solidFill>
                  <a:schemeClr val="bg1"/>
                </a:solidFill>
                <a:latin typeface="TT Commons Bold" panose="02000506030000020004" pitchFamily="2" charset="77"/>
              </a:rPr>
              <a:t>35</a:t>
            </a:r>
            <a:r>
              <a:rPr lang="en-US" sz="2800" b="1" dirty="0">
                <a:solidFill>
                  <a:schemeClr val="bg1"/>
                </a:solidFill>
                <a:latin typeface="TT Commons Bold" panose="02000506030000020004" pitchFamily="2" charset="77"/>
              </a:rPr>
              <a:t> The next morning he gave the innkeeper two silver coins and said, “Please take care of the man. If you spend more than this on him, I will pay you when I return.” </a:t>
            </a:r>
          </a:p>
          <a:p>
            <a:endParaRPr lang="en-US" sz="2800" b="1" dirty="0">
              <a:solidFill>
                <a:schemeClr val="bg1"/>
              </a:solidFill>
              <a:latin typeface="TT Commons Bold" panose="02000506030000020004" pitchFamily="2" charset="77"/>
            </a:endParaRPr>
          </a:p>
          <a:p>
            <a:r>
              <a:rPr lang="en-US" sz="2800" b="1" baseline="30000" dirty="0">
                <a:solidFill>
                  <a:schemeClr val="bg1"/>
                </a:solidFill>
                <a:latin typeface="TT Commons Bold" panose="02000506030000020004" pitchFamily="2" charset="77"/>
              </a:rPr>
              <a:t>36</a:t>
            </a:r>
            <a:r>
              <a:rPr lang="en-US" sz="2800" b="1" dirty="0">
                <a:solidFill>
                  <a:schemeClr val="bg1"/>
                </a:solidFill>
                <a:latin typeface="TT Commons Bold" panose="02000506030000020004" pitchFamily="2" charset="77"/>
              </a:rPr>
              <a:t> Then Jesus asked, “Which one of these three people was a real neighbor to the man who was beaten up by robbers?” </a:t>
            </a:r>
          </a:p>
          <a:p>
            <a:r>
              <a:rPr lang="en-US" sz="2800" b="1" baseline="30000" dirty="0">
                <a:solidFill>
                  <a:schemeClr val="bg1"/>
                </a:solidFill>
                <a:latin typeface="TT Commons Bold" panose="02000506030000020004" pitchFamily="2" charset="77"/>
              </a:rPr>
              <a:t>37</a:t>
            </a:r>
            <a:r>
              <a:rPr lang="en-US" sz="2800" b="1" dirty="0">
                <a:solidFill>
                  <a:schemeClr val="bg1"/>
                </a:solidFill>
                <a:latin typeface="TT Commons Bold" panose="02000506030000020004" pitchFamily="2" charset="77"/>
              </a:rPr>
              <a:t> The expert in the Law of Moses answered, “The one who showed pity.” Jesus said, “Go and do the same!”</a:t>
            </a:r>
          </a:p>
          <a:p>
            <a:endParaRPr lang="en-US" b="1" dirty="0">
              <a:solidFill>
                <a:schemeClr val="bg1"/>
              </a:solidFill>
              <a:latin typeface="TT Commons Bold" panose="02000506030000020004" pitchFamily="2" charset="77"/>
            </a:endParaRPr>
          </a:p>
          <a:p>
            <a:pPr algn="r"/>
            <a:r>
              <a:rPr lang="en-US" sz="2400" b="1" dirty="0">
                <a:solidFill>
                  <a:schemeClr val="bg1"/>
                </a:solidFill>
                <a:latin typeface="TT Commons Bold" panose="02000506030000020004" pitchFamily="2" charset="77"/>
              </a:rPr>
              <a:t>Luke 10:25-37 (CEV)</a:t>
            </a:r>
            <a:endParaRPr lang="en-US" sz="2800" b="1" dirty="0">
              <a:solidFill>
                <a:schemeClr val="bg1"/>
              </a:solidFill>
              <a:latin typeface="TT Commons Bold" panose="02000506030000020004" pitchFamily="2" charset="77"/>
            </a:endParaRPr>
          </a:p>
        </p:txBody>
      </p:sp>
    </p:spTree>
    <p:extLst>
      <p:ext uri="{BB962C8B-B14F-4D97-AF65-F5344CB8AC3E}">
        <p14:creationId xmlns:p14="http://schemas.microsoft.com/office/powerpoint/2010/main" val="2798657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1414333" y="720566"/>
            <a:ext cx="9363333" cy="5416868"/>
          </a:xfrm>
          <a:prstGeom prst="rect">
            <a:avLst/>
          </a:prstGeom>
          <a:noFill/>
        </p:spPr>
        <p:txBody>
          <a:bodyPr wrap="square" rtlCol="0">
            <a:spAutoFit/>
          </a:bodyPr>
          <a:lstStyle/>
          <a:p>
            <a:r>
              <a:rPr lang="en-US" sz="4000" b="1" baseline="30000" dirty="0">
                <a:solidFill>
                  <a:schemeClr val="bg1"/>
                </a:solidFill>
                <a:latin typeface="TT Commons Bold" panose="02000506030000020004" pitchFamily="2" charset="77"/>
              </a:rPr>
              <a:t>4</a:t>
            </a:r>
            <a:r>
              <a:rPr lang="en-US" sz="4000" b="1" dirty="0">
                <a:solidFill>
                  <a:schemeClr val="bg1"/>
                </a:solidFill>
                <a:latin typeface="TT Commons Bold" panose="02000506030000020004" pitchFamily="2" charset="77"/>
              </a:rPr>
              <a:t> Love is patient and kind, never jealous, boastful, proud, or </a:t>
            </a:r>
            <a:r>
              <a:rPr lang="en-US" sz="4000" b="1" baseline="30000" dirty="0">
                <a:solidFill>
                  <a:schemeClr val="bg1"/>
                </a:solidFill>
                <a:latin typeface="TT Commons Bold" panose="02000506030000020004" pitchFamily="2" charset="77"/>
              </a:rPr>
              <a:t>5</a:t>
            </a:r>
            <a:r>
              <a:rPr lang="en-US" sz="4000" b="1" dirty="0">
                <a:solidFill>
                  <a:schemeClr val="bg1"/>
                </a:solidFill>
                <a:latin typeface="TT Commons Bold" panose="02000506030000020004" pitchFamily="2" charset="77"/>
              </a:rPr>
              <a:t> rude. Love isn't selfish or quick tempered. It doesn't keep a record of wrongs that others do. </a:t>
            </a:r>
            <a:r>
              <a:rPr lang="en-US" sz="4000" b="1" baseline="30000" dirty="0">
                <a:solidFill>
                  <a:schemeClr val="bg1"/>
                </a:solidFill>
                <a:latin typeface="TT Commons Bold" panose="02000506030000020004" pitchFamily="2" charset="77"/>
              </a:rPr>
              <a:t>6</a:t>
            </a:r>
            <a:r>
              <a:rPr lang="en-US" sz="4000" b="1" dirty="0">
                <a:solidFill>
                  <a:schemeClr val="bg1"/>
                </a:solidFill>
                <a:latin typeface="TT Commons Bold" panose="02000506030000020004" pitchFamily="2" charset="77"/>
              </a:rPr>
              <a:t> Love rejoices in the truth, but not in evil. </a:t>
            </a:r>
            <a:r>
              <a:rPr lang="en-US" sz="4000" b="1" baseline="30000" dirty="0">
                <a:solidFill>
                  <a:schemeClr val="bg1"/>
                </a:solidFill>
                <a:latin typeface="TT Commons Bold" panose="02000506030000020004" pitchFamily="2" charset="77"/>
              </a:rPr>
              <a:t>7</a:t>
            </a:r>
            <a:r>
              <a:rPr lang="en-US" sz="4000" b="1" dirty="0">
                <a:solidFill>
                  <a:schemeClr val="bg1"/>
                </a:solidFill>
                <a:latin typeface="TT Commons Bold" panose="02000506030000020004" pitchFamily="2" charset="77"/>
              </a:rPr>
              <a:t> Love is always supportive, loyal, hopeful, and trusting.</a:t>
            </a:r>
          </a:p>
          <a:p>
            <a:endParaRPr lang="en-US" sz="3800" b="1" dirty="0">
              <a:solidFill>
                <a:schemeClr val="bg1"/>
              </a:solidFill>
              <a:latin typeface="TT Commons Bold" panose="02000506030000020004" pitchFamily="2" charset="77"/>
            </a:endParaRPr>
          </a:p>
          <a:p>
            <a:pPr algn="r"/>
            <a:r>
              <a:rPr lang="en-US" sz="2400" b="1" dirty="0">
                <a:solidFill>
                  <a:schemeClr val="bg1"/>
                </a:solidFill>
                <a:latin typeface="TT Commons Bold" panose="02000506030000020004" pitchFamily="2" charset="77"/>
              </a:rPr>
              <a:t>1 Corinthians 13:4-7 (CEV)</a:t>
            </a:r>
          </a:p>
        </p:txBody>
      </p:sp>
    </p:spTree>
    <p:extLst>
      <p:ext uri="{BB962C8B-B14F-4D97-AF65-F5344CB8AC3E}">
        <p14:creationId xmlns:p14="http://schemas.microsoft.com/office/powerpoint/2010/main" val="1475932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1414333" y="2136338"/>
            <a:ext cx="9363333" cy="2585323"/>
          </a:xfrm>
          <a:prstGeom prst="rect">
            <a:avLst/>
          </a:prstGeom>
          <a:noFill/>
        </p:spPr>
        <p:txBody>
          <a:bodyPr wrap="square" rtlCol="0">
            <a:spAutoFit/>
          </a:bodyPr>
          <a:lstStyle/>
          <a:p>
            <a:pPr algn="ctr"/>
            <a:r>
              <a:rPr lang="en-US" sz="4800" b="1" dirty="0">
                <a:solidFill>
                  <a:schemeClr val="bg1"/>
                </a:solidFill>
                <a:latin typeface="BD Cartoon Shout" panose="02000000000000000000" pitchFamily="2" charset="0"/>
              </a:rPr>
              <a:t>COURAGE</a:t>
            </a:r>
          </a:p>
          <a:p>
            <a:pPr algn="ctr"/>
            <a:endParaRPr lang="en-US" sz="3800" b="1" dirty="0">
              <a:solidFill>
                <a:schemeClr val="bg1"/>
              </a:solidFill>
              <a:latin typeface="TT Commons Bold" panose="02000506030000020004" pitchFamily="2" charset="77"/>
            </a:endParaRPr>
          </a:p>
          <a:p>
            <a:pPr algn="ctr"/>
            <a:endParaRPr lang="en-US" sz="3800" b="1" dirty="0">
              <a:solidFill>
                <a:schemeClr val="bg1"/>
              </a:solidFill>
              <a:latin typeface="TT Commons Bold" panose="02000506030000020004" pitchFamily="2" charset="77"/>
            </a:endParaRPr>
          </a:p>
          <a:p>
            <a:pPr algn="ctr"/>
            <a:r>
              <a:rPr lang="en-US" sz="3800" b="1" i="1" dirty="0">
                <a:solidFill>
                  <a:schemeClr val="bg1"/>
                </a:solidFill>
                <a:latin typeface="TT Commons Bold" panose="02000506030000020004" pitchFamily="2" charset="77"/>
              </a:rPr>
              <a:t>Week 5</a:t>
            </a:r>
            <a:endParaRPr lang="en-US" sz="2200" b="1" i="1" dirty="0">
              <a:solidFill>
                <a:schemeClr val="bg1"/>
              </a:solidFill>
              <a:latin typeface="TT Commons Bold" panose="02000506030000020004" pitchFamily="2" charset="77"/>
            </a:endParaRPr>
          </a:p>
        </p:txBody>
      </p:sp>
      <p:cxnSp>
        <p:nvCxnSpPr>
          <p:cNvPr id="3" name="Straight Connector 2">
            <a:extLst>
              <a:ext uri="{FF2B5EF4-FFF2-40B4-BE49-F238E27FC236}">
                <a16:creationId xmlns:a16="http://schemas.microsoft.com/office/drawing/2014/main" id="{817B2799-F150-A593-7C11-6958ADBBCAC5}"/>
              </a:ext>
            </a:extLst>
          </p:cNvPr>
          <p:cNvCxnSpPr>
            <a:cxnSpLocks/>
          </p:cNvCxnSpPr>
          <p:nvPr/>
        </p:nvCxnSpPr>
        <p:spPr>
          <a:xfrm>
            <a:off x="4094920" y="3565187"/>
            <a:ext cx="400215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05C11D33-D700-B2B4-BABE-278AFCDE108C}"/>
              </a:ext>
            </a:extLst>
          </p:cNvPr>
          <p:cNvPicPr>
            <a:picLocks noChangeAspect="1"/>
          </p:cNvPicPr>
          <p:nvPr/>
        </p:nvPicPr>
        <p:blipFill>
          <a:blip r:embed="rId2"/>
          <a:stretch>
            <a:fillRect/>
          </a:stretch>
        </p:blipFill>
        <p:spPr>
          <a:xfrm>
            <a:off x="10246646" y="5932448"/>
            <a:ext cx="1641687" cy="606962"/>
          </a:xfrm>
          <a:prstGeom prst="rect">
            <a:avLst/>
          </a:prstGeom>
        </p:spPr>
      </p:pic>
    </p:spTree>
    <p:extLst>
      <p:ext uri="{BB962C8B-B14F-4D97-AF65-F5344CB8AC3E}">
        <p14:creationId xmlns:p14="http://schemas.microsoft.com/office/powerpoint/2010/main" val="3917853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918498" y="1028343"/>
            <a:ext cx="10355004" cy="4801314"/>
          </a:xfrm>
          <a:prstGeom prst="rect">
            <a:avLst/>
          </a:prstGeom>
          <a:noFill/>
        </p:spPr>
        <p:txBody>
          <a:bodyPr wrap="square" rtlCol="0">
            <a:spAutoFit/>
          </a:bodyPr>
          <a:lstStyle/>
          <a:p>
            <a:r>
              <a:rPr lang="en-US" sz="3600" b="1" dirty="0">
                <a:solidFill>
                  <a:schemeClr val="bg1"/>
                </a:solidFill>
                <a:latin typeface="TT Commons Bold" panose="02000506030000020004" pitchFamily="2" charset="77"/>
              </a:rPr>
              <a:t>I've commanded you to be strong and brave. Don't ever be afraid or discouraged! I am the Lord your God, and I will be there to help you wherever you go. </a:t>
            </a:r>
          </a:p>
          <a:p>
            <a:pPr algn="r"/>
            <a:endParaRPr lang="en-US" sz="2400" b="1" dirty="0">
              <a:solidFill>
                <a:schemeClr val="bg1"/>
              </a:solidFill>
              <a:latin typeface="TT Commons Bold" panose="02000506030000020004" pitchFamily="2" charset="77"/>
            </a:endParaRPr>
          </a:p>
          <a:p>
            <a:pPr algn="r"/>
            <a:r>
              <a:rPr lang="en-US" sz="2400" b="1" dirty="0">
                <a:solidFill>
                  <a:schemeClr val="bg1"/>
                </a:solidFill>
                <a:latin typeface="TT Commons Bold" panose="02000506030000020004" pitchFamily="2" charset="77"/>
              </a:rPr>
              <a:t>Joshua 1:9 (CEV)</a:t>
            </a:r>
          </a:p>
          <a:p>
            <a:endParaRPr lang="en-US" sz="2700" b="1" dirty="0">
              <a:solidFill>
                <a:schemeClr val="bg1"/>
              </a:solidFill>
              <a:latin typeface="TT Commons Bold" panose="02000506030000020004" pitchFamily="2" charset="77"/>
            </a:endParaRPr>
          </a:p>
          <a:p>
            <a:endParaRPr lang="en-US" sz="2700" b="1" dirty="0">
              <a:solidFill>
                <a:schemeClr val="bg1"/>
              </a:solidFill>
              <a:latin typeface="TT Commons Bold" panose="02000506030000020004" pitchFamily="2" charset="77"/>
            </a:endParaRPr>
          </a:p>
          <a:p>
            <a:r>
              <a:rPr lang="en-US" sz="3600" b="1" dirty="0">
                <a:solidFill>
                  <a:schemeClr val="bg1"/>
                </a:solidFill>
                <a:latin typeface="TT Commons Bold" panose="02000506030000020004" pitchFamily="2" charset="77"/>
              </a:rPr>
              <a:t>What can we say about all this? If God is on our side, can anyone be against us? </a:t>
            </a:r>
          </a:p>
          <a:p>
            <a:pPr algn="r"/>
            <a:r>
              <a:rPr lang="en-US" sz="2400" b="1" dirty="0">
                <a:solidFill>
                  <a:schemeClr val="bg1"/>
                </a:solidFill>
                <a:latin typeface="TT Commons Bold" panose="02000506030000020004" pitchFamily="2" charset="77"/>
              </a:rPr>
              <a:t>Romans 8:31 (CEV)</a:t>
            </a:r>
          </a:p>
        </p:txBody>
      </p:sp>
    </p:spTree>
    <p:extLst>
      <p:ext uri="{BB962C8B-B14F-4D97-AF65-F5344CB8AC3E}">
        <p14:creationId xmlns:p14="http://schemas.microsoft.com/office/powerpoint/2010/main" val="322322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1414333" y="2136338"/>
            <a:ext cx="9363333" cy="2585323"/>
          </a:xfrm>
          <a:prstGeom prst="rect">
            <a:avLst/>
          </a:prstGeom>
          <a:noFill/>
        </p:spPr>
        <p:txBody>
          <a:bodyPr wrap="square" rtlCol="0">
            <a:spAutoFit/>
          </a:bodyPr>
          <a:lstStyle/>
          <a:p>
            <a:pPr algn="ctr"/>
            <a:r>
              <a:rPr lang="en-US" sz="4800" b="1" dirty="0">
                <a:solidFill>
                  <a:schemeClr val="bg1"/>
                </a:solidFill>
                <a:latin typeface="BD Cartoon Shout" panose="02000000000000000000" pitchFamily="2" charset="0"/>
              </a:rPr>
              <a:t>SELF-CONTROL</a:t>
            </a:r>
          </a:p>
          <a:p>
            <a:pPr algn="ctr"/>
            <a:endParaRPr lang="en-US" sz="3800" b="1" dirty="0">
              <a:solidFill>
                <a:schemeClr val="bg1"/>
              </a:solidFill>
              <a:latin typeface="TT Commons Bold" panose="02000506030000020004" pitchFamily="2" charset="77"/>
            </a:endParaRPr>
          </a:p>
          <a:p>
            <a:pPr algn="ctr"/>
            <a:endParaRPr lang="en-US" sz="3800" b="1" dirty="0">
              <a:solidFill>
                <a:schemeClr val="bg1"/>
              </a:solidFill>
              <a:latin typeface="TT Commons Bold" panose="02000506030000020004" pitchFamily="2" charset="77"/>
            </a:endParaRPr>
          </a:p>
          <a:p>
            <a:pPr algn="ctr"/>
            <a:r>
              <a:rPr lang="en-US" sz="3800" b="1" i="1" dirty="0">
                <a:solidFill>
                  <a:schemeClr val="bg1"/>
                </a:solidFill>
                <a:latin typeface="TT Commons Bold" panose="02000506030000020004" pitchFamily="2" charset="77"/>
              </a:rPr>
              <a:t>Week 6</a:t>
            </a:r>
            <a:endParaRPr lang="en-US" sz="2200" b="1" i="1" dirty="0">
              <a:solidFill>
                <a:schemeClr val="bg1"/>
              </a:solidFill>
              <a:latin typeface="TT Commons Bold" panose="02000506030000020004" pitchFamily="2" charset="77"/>
            </a:endParaRPr>
          </a:p>
        </p:txBody>
      </p:sp>
      <p:cxnSp>
        <p:nvCxnSpPr>
          <p:cNvPr id="3" name="Straight Connector 2">
            <a:extLst>
              <a:ext uri="{FF2B5EF4-FFF2-40B4-BE49-F238E27FC236}">
                <a16:creationId xmlns:a16="http://schemas.microsoft.com/office/drawing/2014/main" id="{817B2799-F150-A593-7C11-6958ADBBCAC5}"/>
              </a:ext>
            </a:extLst>
          </p:cNvPr>
          <p:cNvCxnSpPr>
            <a:cxnSpLocks/>
          </p:cNvCxnSpPr>
          <p:nvPr/>
        </p:nvCxnSpPr>
        <p:spPr>
          <a:xfrm>
            <a:off x="4094920" y="3565187"/>
            <a:ext cx="400215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373AD99B-3CAE-B2DC-A8D1-410B968F93B1}"/>
              </a:ext>
            </a:extLst>
          </p:cNvPr>
          <p:cNvPicPr>
            <a:picLocks noChangeAspect="1"/>
          </p:cNvPicPr>
          <p:nvPr/>
        </p:nvPicPr>
        <p:blipFill>
          <a:blip r:embed="rId2"/>
          <a:stretch>
            <a:fillRect/>
          </a:stretch>
        </p:blipFill>
        <p:spPr>
          <a:xfrm>
            <a:off x="10246646" y="5932448"/>
            <a:ext cx="1641687" cy="606962"/>
          </a:xfrm>
          <a:prstGeom prst="rect">
            <a:avLst/>
          </a:prstGeom>
        </p:spPr>
      </p:pic>
    </p:spTree>
    <p:extLst>
      <p:ext uri="{BB962C8B-B14F-4D97-AF65-F5344CB8AC3E}">
        <p14:creationId xmlns:p14="http://schemas.microsoft.com/office/powerpoint/2010/main" val="3780148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870399" y="774427"/>
            <a:ext cx="10451202" cy="5309146"/>
          </a:xfrm>
          <a:prstGeom prst="rect">
            <a:avLst/>
          </a:prstGeom>
          <a:noFill/>
        </p:spPr>
        <p:txBody>
          <a:bodyPr wrap="square" rtlCol="0">
            <a:spAutoFit/>
          </a:bodyPr>
          <a:lstStyle/>
          <a:p>
            <a:r>
              <a:rPr lang="en-US" sz="3500" b="1" baseline="30000" dirty="0">
                <a:solidFill>
                  <a:schemeClr val="bg1"/>
                </a:solidFill>
                <a:latin typeface="TT Commons Bold" panose="02000506030000020004" pitchFamily="2" charset="77"/>
              </a:rPr>
              <a:t>1</a:t>
            </a:r>
            <a:r>
              <a:rPr lang="en-US" sz="3500" b="1" dirty="0">
                <a:solidFill>
                  <a:schemeClr val="bg1"/>
                </a:solidFill>
                <a:latin typeface="TT Commons Bold" panose="02000506030000020004" pitchFamily="2" charset="77"/>
              </a:rPr>
              <a:t> The Holy Spirit led Jesus into the desert, so that the devil could test him. </a:t>
            </a:r>
            <a:r>
              <a:rPr lang="en-US" sz="3500" b="1" baseline="30000" dirty="0">
                <a:solidFill>
                  <a:schemeClr val="bg1"/>
                </a:solidFill>
                <a:latin typeface="TT Commons Bold" panose="02000506030000020004" pitchFamily="2" charset="77"/>
              </a:rPr>
              <a:t>2</a:t>
            </a:r>
            <a:r>
              <a:rPr lang="en-US" sz="3500" b="1" dirty="0">
                <a:solidFill>
                  <a:schemeClr val="bg1"/>
                </a:solidFill>
                <a:latin typeface="TT Commons Bold" panose="02000506030000020004" pitchFamily="2" charset="77"/>
              </a:rPr>
              <a:t> After Jesus had gone without eating for 40 days and nights, he was very hungry. </a:t>
            </a:r>
            <a:r>
              <a:rPr lang="en-US" sz="3500" b="1" baseline="30000" dirty="0">
                <a:solidFill>
                  <a:schemeClr val="bg1"/>
                </a:solidFill>
                <a:latin typeface="TT Commons Bold" panose="02000506030000020004" pitchFamily="2" charset="77"/>
              </a:rPr>
              <a:t>3 </a:t>
            </a:r>
            <a:r>
              <a:rPr lang="en-US" sz="3500" b="1" dirty="0">
                <a:solidFill>
                  <a:schemeClr val="bg1"/>
                </a:solidFill>
                <a:latin typeface="TT Commons Bold" panose="02000506030000020004" pitchFamily="2" charset="77"/>
              </a:rPr>
              <a:t>Then the devil came to him and said, “If you are God's Son, tell these stones to turn into bread.”</a:t>
            </a:r>
          </a:p>
          <a:p>
            <a:endParaRPr lang="en-US" sz="3500" b="1" dirty="0">
              <a:solidFill>
                <a:schemeClr val="bg1"/>
              </a:solidFill>
              <a:latin typeface="TT Commons Bold" panose="02000506030000020004" pitchFamily="2" charset="77"/>
            </a:endParaRPr>
          </a:p>
          <a:p>
            <a:r>
              <a:rPr lang="en-US" sz="3500" b="1" baseline="30000" dirty="0">
                <a:solidFill>
                  <a:schemeClr val="bg1"/>
                </a:solidFill>
                <a:latin typeface="TT Commons Bold" panose="02000506030000020004" pitchFamily="2" charset="77"/>
              </a:rPr>
              <a:t>4</a:t>
            </a:r>
            <a:r>
              <a:rPr lang="en-US" sz="3500" b="1" dirty="0">
                <a:solidFill>
                  <a:schemeClr val="bg1"/>
                </a:solidFill>
                <a:latin typeface="TT Commons Bold" panose="02000506030000020004" pitchFamily="2" charset="77"/>
              </a:rPr>
              <a:t> Jesus answered, “The Scriptures say:</a:t>
            </a:r>
          </a:p>
          <a:p>
            <a:r>
              <a:rPr lang="en-US" sz="3500" b="1" dirty="0">
                <a:solidFill>
                  <a:schemeClr val="bg1"/>
                </a:solidFill>
                <a:latin typeface="TT Commons Bold" panose="02000506030000020004" pitchFamily="2" charset="77"/>
              </a:rPr>
              <a:t>‘No one can live only on food. People need every word that God has spoken.’</a:t>
            </a:r>
          </a:p>
          <a:p>
            <a:pPr algn="r"/>
            <a:r>
              <a:rPr lang="en-US" sz="2400" b="1" dirty="0">
                <a:solidFill>
                  <a:schemeClr val="bg1"/>
                </a:solidFill>
                <a:latin typeface="TT Commons Bold" panose="02000506030000020004" pitchFamily="2" charset="77"/>
              </a:rPr>
              <a:t>Matthew 4:1-11 </a:t>
            </a:r>
            <a:r>
              <a:rPr lang="en-US" sz="1700" b="1" dirty="0">
                <a:solidFill>
                  <a:schemeClr val="bg1"/>
                </a:solidFill>
                <a:latin typeface="TT Commons Bold" panose="02000506030000020004" pitchFamily="2" charset="77"/>
              </a:rPr>
              <a:t>(CEV)</a:t>
            </a:r>
          </a:p>
        </p:txBody>
      </p:sp>
    </p:spTree>
    <p:extLst>
      <p:ext uri="{BB962C8B-B14F-4D97-AF65-F5344CB8AC3E}">
        <p14:creationId xmlns:p14="http://schemas.microsoft.com/office/powerpoint/2010/main" val="3558544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870399" y="774427"/>
            <a:ext cx="10451202" cy="5309146"/>
          </a:xfrm>
          <a:prstGeom prst="rect">
            <a:avLst/>
          </a:prstGeom>
          <a:noFill/>
        </p:spPr>
        <p:txBody>
          <a:bodyPr wrap="square" rtlCol="0">
            <a:spAutoFit/>
          </a:bodyPr>
          <a:lstStyle/>
          <a:p>
            <a:r>
              <a:rPr lang="en-US" sz="3500" b="1" baseline="30000" dirty="0">
                <a:solidFill>
                  <a:schemeClr val="bg1"/>
                </a:solidFill>
                <a:latin typeface="TT Commons Bold" panose="02000506030000020004" pitchFamily="2" charset="77"/>
              </a:rPr>
              <a:t>5</a:t>
            </a:r>
            <a:r>
              <a:rPr lang="en-US" sz="3500" b="1" dirty="0">
                <a:solidFill>
                  <a:schemeClr val="bg1"/>
                </a:solidFill>
                <a:latin typeface="TT Commons Bold" panose="02000506030000020004" pitchFamily="2" charset="77"/>
              </a:rPr>
              <a:t> Next, the devil took Jesus into the holy city to the highest part of the temple. </a:t>
            </a:r>
            <a:r>
              <a:rPr lang="en-US" sz="3500" b="1" baseline="30000" dirty="0">
                <a:solidFill>
                  <a:schemeClr val="bg1"/>
                </a:solidFill>
                <a:latin typeface="TT Commons Bold" panose="02000506030000020004" pitchFamily="2" charset="77"/>
              </a:rPr>
              <a:t>6</a:t>
            </a:r>
            <a:r>
              <a:rPr lang="en-US" sz="3500" b="1" dirty="0">
                <a:solidFill>
                  <a:schemeClr val="bg1"/>
                </a:solidFill>
                <a:latin typeface="TT Commons Bold" panose="02000506030000020004" pitchFamily="2" charset="77"/>
              </a:rPr>
              <a:t> The devil said, “If you are God's Son, jump off. The Scriptures say:</a:t>
            </a:r>
          </a:p>
          <a:p>
            <a:r>
              <a:rPr lang="en-US" sz="3500" b="1" dirty="0">
                <a:solidFill>
                  <a:schemeClr val="bg1"/>
                </a:solidFill>
                <a:latin typeface="TT Commons Bold" panose="02000506030000020004" pitchFamily="2" charset="77"/>
              </a:rPr>
              <a:t>‘God will give his angels orders about you. They will catch you in their arms, and you won't hurt your feet on the stones.’ ”</a:t>
            </a:r>
          </a:p>
          <a:p>
            <a:endParaRPr lang="en-US" sz="3500" b="1" dirty="0">
              <a:solidFill>
                <a:schemeClr val="bg1"/>
              </a:solidFill>
              <a:latin typeface="TT Commons Bold" panose="02000506030000020004" pitchFamily="2" charset="77"/>
            </a:endParaRPr>
          </a:p>
          <a:p>
            <a:r>
              <a:rPr lang="en-US" sz="3500" b="1" baseline="30000" dirty="0">
                <a:solidFill>
                  <a:schemeClr val="bg1"/>
                </a:solidFill>
                <a:latin typeface="TT Commons Bold" panose="02000506030000020004" pitchFamily="2" charset="77"/>
              </a:rPr>
              <a:t>7 </a:t>
            </a:r>
            <a:r>
              <a:rPr lang="en-US" sz="3500" b="1" dirty="0">
                <a:solidFill>
                  <a:schemeClr val="bg1"/>
                </a:solidFill>
                <a:latin typeface="TT Commons Bold" panose="02000506030000020004" pitchFamily="2" charset="77"/>
              </a:rPr>
              <a:t>Jesus answered, “The Scriptures also say, ‘Don't try to test the Lord your God!”</a:t>
            </a:r>
          </a:p>
          <a:p>
            <a:pPr algn="r"/>
            <a:r>
              <a:rPr lang="en-US" sz="2400" b="1" dirty="0">
                <a:solidFill>
                  <a:schemeClr val="bg1"/>
                </a:solidFill>
                <a:latin typeface="TT Commons Bold" panose="02000506030000020004" pitchFamily="2" charset="77"/>
              </a:rPr>
              <a:t>Matthew 4:1-11 </a:t>
            </a:r>
            <a:r>
              <a:rPr lang="en-US" sz="1700" b="1" dirty="0">
                <a:solidFill>
                  <a:schemeClr val="bg1"/>
                </a:solidFill>
                <a:latin typeface="TT Commons Bold" panose="02000506030000020004" pitchFamily="2" charset="77"/>
              </a:rPr>
              <a:t>(CEV)</a:t>
            </a:r>
          </a:p>
        </p:txBody>
      </p:sp>
    </p:spTree>
    <p:extLst>
      <p:ext uri="{BB962C8B-B14F-4D97-AF65-F5344CB8AC3E}">
        <p14:creationId xmlns:p14="http://schemas.microsoft.com/office/powerpoint/2010/main" val="2432549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870399" y="505122"/>
            <a:ext cx="10451202" cy="5847755"/>
          </a:xfrm>
          <a:prstGeom prst="rect">
            <a:avLst/>
          </a:prstGeom>
          <a:noFill/>
        </p:spPr>
        <p:txBody>
          <a:bodyPr wrap="square" rtlCol="0">
            <a:spAutoFit/>
          </a:bodyPr>
          <a:lstStyle/>
          <a:p>
            <a:r>
              <a:rPr lang="en-US" sz="3500" b="1" baseline="30000" dirty="0">
                <a:solidFill>
                  <a:schemeClr val="bg1"/>
                </a:solidFill>
                <a:latin typeface="TT Commons Bold" panose="02000506030000020004" pitchFamily="2" charset="77"/>
              </a:rPr>
              <a:t>8</a:t>
            </a:r>
            <a:r>
              <a:rPr lang="en-US" sz="3500" b="1" dirty="0">
                <a:solidFill>
                  <a:schemeClr val="bg1"/>
                </a:solidFill>
                <a:latin typeface="TT Commons Bold" panose="02000506030000020004" pitchFamily="2" charset="77"/>
              </a:rPr>
              <a:t> Finally, the devil took Jesus up on a very high mountain and showed him all the kingdoms on earth and their power. </a:t>
            </a:r>
            <a:r>
              <a:rPr lang="en-US" sz="3500" b="1" baseline="30000" dirty="0">
                <a:solidFill>
                  <a:schemeClr val="bg1"/>
                </a:solidFill>
                <a:latin typeface="TT Commons Bold" panose="02000506030000020004" pitchFamily="2" charset="77"/>
              </a:rPr>
              <a:t>9</a:t>
            </a:r>
            <a:r>
              <a:rPr lang="en-US" sz="3500" b="1" dirty="0">
                <a:solidFill>
                  <a:schemeClr val="bg1"/>
                </a:solidFill>
                <a:latin typeface="TT Commons Bold" panose="02000506030000020004" pitchFamily="2" charset="77"/>
              </a:rPr>
              <a:t> The devil said to him, “I will give all this to you, if you will bow down and worship me.”</a:t>
            </a:r>
          </a:p>
          <a:p>
            <a:endParaRPr lang="en-US" sz="3500" b="1" dirty="0">
              <a:solidFill>
                <a:schemeClr val="bg1"/>
              </a:solidFill>
              <a:latin typeface="TT Commons Bold" panose="02000506030000020004" pitchFamily="2" charset="77"/>
            </a:endParaRPr>
          </a:p>
          <a:p>
            <a:r>
              <a:rPr lang="en-US" sz="3500" b="1" baseline="30000" dirty="0">
                <a:solidFill>
                  <a:schemeClr val="bg1"/>
                </a:solidFill>
                <a:latin typeface="TT Commons Bold" panose="02000506030000020004" pitchFamily="2" charset="77"/>
              </a:rPr>
              <a:t>10</a:t>
            </a:r>
            <a:r>
              <a:rPr lang="en-US" sz="3500" b="1" dirty="0">
                <a:solidFill>
                  <a:schemeClr val="bg1"/>
                </a:solidFill>
                <a:latin typeface="TT Commons Bold" panose="02000506030000020004" pitchFamily="2" charset="77"/>
              </a:rPr>
              <a:t>  Jesus answered, “Go away Satan! The Scriptures say: ‘Worship the Lord your God and serve only him.’ ”</a:t>
            </a:r>
          </a:p>
          <a:p>
            <a:endParaRPr lang="en-US" sz="3500" b="1" dirty="0">
              <a:solidFill>
                <a:schemeClr val="bg1"/>
              </a:solidFill>
              <a:latin typeface="TT Commons Bold" panose="02000506030000020004" pitchFamily="2" charset="77"/>
            </a:endParaRPr>
          </a:p>
          <a:p>
            <a:r>
              <a:rPr lang="en-US" sz="3500" b="1" baseline="30000" dirty="0">
                <a:solidFill>
                  <a:schemeClr val="bg1"/>
                </a:solidFill>
                <a:latin typeface="TT Commons Bold" panose="02000506030000020004" pitchFamily="2" charset="77"/>
              </a:rPr>
              <a:t>11</a:t>
            </a:r>
            <a:r>
              <a:rPr lang="en-US" sz="3500" b="1" dirty="0">
                <a:solidFill>
                  <a:schemeClr val="bg1"/>
                </a:solidFill>
                <a:latin typeface="TT Commons Bold" panose="02000506030000020004" pitchFamily="2" charset="77"/>
              </a:rPr>
              <a:t> Then the devil left Jesus, and angels came to help him.</a:t>
            </a:r>
          </a:p>
          <a:p>
            <a:pPr algn="r"/>
            <a:r>
              <a:rPr lang="en-US" sz="2400" b="1" dirty="0">
                <a:solidFill>
                  <a:schemeClr val="bg1"/>
                </a:solidFill>
                <a:latin typeface="TT Commons Bold" panose="02000506030000020004" pitchFamily="2" charset="77"/>
              </a:rPr>
              <a:t>Matthew 4:1-11 </a:t>
            </a:r>
            <a:r>
              <a:rPr lang="en-US" sz="1700" b="1" dirty="0">
                <a:solidFill>
                  <a:schemeClr val="bg1"/>
                </a:solidFill>
                <a:latin typeface="TT Commons Bold" panose="02000506030000020004" pitchFamily="2" charset="77"/>
              </a:rPr>
              <a:t>(CEV)</a:t>
            </a:r>
          </a:p>
        </p:txBody>
      </p:sp>
    </p:spTree>
    <p:extLst>
      <p:ext uri="{BB962C8B-B14F-4D97-AF65-F5344CB8AC3E}">
        <p14:creationId xmlns:p14="http://schemas.microsoft.com/office/powerpoint/2010/main" val="2293884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1414333" y="2136338"/>
            <a:ext cx="9363333" cy="2585323"/>
          </a:xfrm>
          <a:prstGeom prst="rect">
            <a:avLst/>
          </a:prstGeom>
          <a:noFill/>
        </p:spPr>
        <p:txBody>
          <a:bodyPr wrap="square" rtlCol="0">
            <a:spAutoFit/>
          </a:bodyPr>
          <a:lstStyle/>
          <a:p>
            <a:pPr algn="ctr"/>
            <a:r>
              <a:rPr lang="en-US" sz="4800" b="1" dirty="0">
                <a:solidFill>
                  <a:schemeClr val="bg1"/>
                </a:solidFill>
                <a:latin typeface="BD Cartoon Shout" panose="02000000000000000000" pitchFamily="2" charset="0"/>
              </a:rPr>
              <a:t>Justice</a:t>
            </a:r>
          </a:p>
          <a:p>
            <a:pPr algn="ctr"/>
            <a:endParaRPr lang="en-US" sz="3800" b="1" dirty="0">
              <a:solidFill>
                <a:schemeClr val="bg1"/>
              </a:solidFill>
              <a:latin typeface="TT Commons Bold" panose="02000506030000020004" pitchFamily="2" charset="77"/>
            </a:endParaRPr>
          </a:p>
          <a:p>
            <a:pPr algn="ctr"/>
            <a:endParaRPr lang="en-US" sz="3800" b="1" dirty="0">
              <a:solidFill>
                <a:schemeClr val="bg1"/>
              </a:solidFill>
              <a:latin typeface="TT Commons Bold" panose="02000506030000020004" pitchFamily="2" charset="77"/>
            </a:endParaRPr>
          </a:p>
          <a:p>
            <a:pPr algn="ctr"/>
            <a:r>
              <a:rPr lang="en-US" sz="3800" b="1" i="1" dirty="0">
                <a:solidFill>
                  <a:schemeClr val="bg1"/>
                </a:solidFill>
                <a:latin typeface="TT Commons Bold" panose="02000506030000020004" pitchFamily="2" charset="77"/>
              </a:rPr>
              <a:t>Week 7</a:t>
            </a:r>
            <a:endParaRPr lang="en-US" sz="2200" b="1" i="1" dirty="0">
              <a:solidFill>
                <a:schemeClr val="bg1"/>
              </a:solidFill>
              <a:latin typeface="TT Commons Bold" panose="02000506030000020004" pitchFamily="2" charset="77"/>
            </a:endParaRPr>
          </a:p>
        </p:txBody>
      </p:sp>
      <p:cxnSp>
        <p:nvCxnSpPr>
          <p:cNvPr id="3" name="Straight Connector 2">
            <a:extLst>
              <a:ext uri="{FF2B5EF4-FFF2-40B4-BE49-F238E27FC236}">
                <a16:creationId xmlns:a16="http://schemas.microsoft.com/office/drawing/2014/main" id="{817B2799-F150-A593-7C11-6958ADBBCAC5}"/>
              </a:ext>
            </a:extLst>
          </p:cNvPr>
          <p:cNvCxnSpPr>
            <a:cxnSpLocks/>
          </p:cNvCxnSpPr>
          <p:nvPr/>
        </p:nvCxnSpPr>
        <p:spPr>
          <a:xfrm>
            <a:off x="4094920" y="3565187"/>
            <a:ext cx="400215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928A8B77-2898-1D55-E7BD-9F5A7D68B9A9}"/>
              </a:ext>
            </a:extLst>
          </p:cNvPr>
          <p:cNvPicPr>
            <a:picLocks noChangeAspect="1"/>
          </p:cNvPicPr>
          <p:nvPr/>
        </p:nvPicPr>
        <p:blipFill>
          <a:blip r:embed="rId2"/>
          <a:stretch>
            <a:fillRect/>
          </a:stretch>
        </p:blipFill>
        <p:spPr>
          <a:xfrm>
            <a:off x="10246646" y="5932448"/>
            <a:ext cx="1641687" cy="606962"/>
          </a:xfrm>
          <a:prstGeom prst="rect">
            <a:avLst/>
          </a:prstGeom>
        </p:spPr>
      </p:pic>
    </p:spTree>
    <p:extLst>
      <p:ext uri="{BB962C8B-B14F-4D97-AF65-F5344CB8AC3E}">
        <p14:creationId xmlns:p14="http://schemas.microsoft.com/office/powerpoint/2010/main" val="4129620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918498" y="2182505"/>
            <a:ext cx="10355004" cy="1569660"/>
          </a:xfrm>
          <a:prstGeom prst="rect">
            <a:avLst/>
          </a:prstGeom>
          <a:noFill/>
        </p:spPr>
        <p:txBody>
          <a:bodyPr wrap="square" rtlCol="0">
            <a:spAutoFit/>
          </a:bodyPr>
          <a:lstStyle/>
          <a:p>
            <a:r>
              <a:rPr lang="en-US" sz="3600" b="1" dirty="0">
                <a:solidFill>
                  <a:schemeClr val="bg1"/>
                </a:solidFill>
                <a:latin typeface="TT Commons Bold" panose="02000506030000020004" pitchFamily="2" charset="77"/>
              </a:rPr>
              <a:t>But let justice and fairness flow like a river that never runs dry.</a:t>
            </a:r>
          </a:p>
          <a:p>
            <a:pPr algn="r"/>
            <a:r>
              <a:rPr lang="en-US" sz="2400" b="1" dirty="0">
                <a:solidFill>
                  <a:schemeClr val="bg1"/>
                </a:solidFill>
                <a:latin typeface="TT Commons Bold" panose="02000506030000020004" pitchFamily="2" charset="77"/>
              </a:rPr>
              <a:t>Amos 5:24 (CEV)</a:t>
            </a:r>
          </a:p>
        </p:txBody>
      </p:sp>
    </p:spTree>
    <p:extLst>
      <p:ext uri="{BB962C8B-B14F-4D97-AF65-F5344CB8AC3E}">
        <p14:creationId xmlns:p14="http://schemas.microsoft.com/office/powerpoint/2010/main" val="2671549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1414333" y="1967061"/>
            <a:ext cx="9363333" cy="2923877"/>
          </a:xfrm>
          <a:prstGeom prst="rect">
            <a:avLst/>
          </a:prstGeom>
          <a:noFill/>
        </p:spPr>
        <p:txBody>
          <a:bodyPr wrap="square" rtlCol="0">
            <a:spAutoFit/>
          </a:bodyPr>
          <a:lstStyle/>
          <a:p>
            <a:r>
              <a:rPr lang="en-US" sz="3800" b="1" dirty="0">
                <a:solidFill>
                  <a:schemeClr val="bg1"/>
                </a:solidFill>
                <a:latin typeface="TT Commons Bold" panose="02000506030000020004" pitchFamily="2" charset="77"/>
              </a:rPr>
              <a:t>For physical training is of some value, but godliness has value for all things, holding promise for both the present life and the life to come.</a:t>
            </a:r>
          </a:p>
          <a:p>
            <a:pPr algn="r"/>
            <a:r>
              <a:rPr lang="en-US" sz="3200" b="1" dirty="0">
                <a:solidFill>
                  <a:schemeClr val="bg1"/>
                </a:solidFill>
                <a:latin typeface="TT Commons Bold" panose="02000506030000020004" pitchFamily="2" charset="77"/>
              </a:rPr>
              <a:t>1 Timothy 4:8 </a:t>
            </a:r>
            <a:r>
              <a:rPr lang="en-US" sz="2200" b="1" dirty="0">
                <a:solidFill>
                  <a:schemeClr val="bg1"/>
                </a:solidFill>
                <a:latin typeface="TT Commons Bold" panose="02000506030000020004" pitchFamily="2" charset="77"/>
              </a:rPr>
              <a:t>(NIV)</a:t>
            </a:r>
          </a:p>
        </p:txBody>
      </p:sp>
    </p:spTree>
    <p:extLst>
      <p:ext uri="{BB962C8B-B14F-4D97-AF65-F5344CB8AC3E}">
        <p14:creationId xmlns:p14="http://schemas.microsoft.com/office/powerpoint/2010/main" val="4137785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918498" y="966787"/>
            <a:ext cx="10355004" cy="4924425"/>
          </a:xfrm>
          <a:prstGeom prst="rect">
            <a:avLst/>
          </a:prstGeom>
          <a:noFill/>
        </p:spPr>
        <p:txBody>
          <a:bodyPr wrap="square" rtlCol="0">
            <a:spAutoFit/>
          </a:bodyPr>
          <a:lstStyle/>
          <a:p>
            <a:r>
              <a:rPr lang="en-US" sz="3100" b="1" dirty="0">
                <a:solidFill>
                  <a:schemeClr val="bg1"/>
                </a:solidFill>
                <a:latin typeface="TT Commons Bold" panose="02000506030000020004" pitchFamily="2" charset="77"/>
              </a:rPr>
              <a:t>So God created humans to be like himself; he made men and women.	</a:t>
            </a:r>
            <a:r>
              <a:rPr lang="en-US" sz="3000" b="1" dirty="0">
                <a:solidFill>
                  <a:schemeClr val="bg1"/>
                </a:solidFill>
                <a:latin typeface="TT Commons Bold" panose="02000506030000020004" pitchFamily="2" charset="77"/>
              </a:rPr>
              <a:t>						  </a:t>
            </a:r>
            <a:r>
              <a:rPr lang="en-US" sz="2400" b="1" dirty="0">
                <a:solidFill>
                  <a:schemeClr val="bg1"/>
                </a:solidFill>
                <a:latin typeface="TT Commons Bold" panose="02000506030000020004" pitchFamily="2" charset="77"/>
              </a:rPr>
              <a:t>Genesis 1:27 (CEV)</a:t>
            </a:r>
          </a:p>
          <a:p>
            <a:pPr algn="r"/>
            <a:endParaRPr lang="en-US" sz="2600" b="1" dirty="0">
              <a:solidFill>
                <a:schemeClr val="bg1"/>
              </a:solidFill>
              <a:latin typeface="TT Commons Bold" panose="02000506030000020004" pitchFamily="2" charset="77"/>
            </a:endParaRPr>
          </a:p>
          <a:p>
            <a:r>
              <a:rPr lang="en-US" sz="3100" b="1" dirty="0">
                <a:solidFill>
                  <a:schemeClr val="bg1"/>
                </a:solidFill>
                <a:latin typeface="TT Commons Bold" panose="02000506030000020004" pitchFamily="2" charset="77"/>
              </a:rPr>
              <a:t>Love each other as brothers and sisters and honor others more than you do yourself.	</a:t>
            </a:r>
            <a:r>
              <a:rPr lang="en-US" sz="3000" b="1" dirty="0">
                <a:solidFill>
                  <a:schemeClr val="bg1"/>
                </a:solidFill>
                <a:latin typeface="TT Commons Bold" panose="02000506030000020004" pitchFamily="2" charset="77"/>
              </a:rPr>
              <a:t>			 </a:t>
            </a:r>
            <a:r>
              <a:rPr lang="en-US" sz="2400" b="1" dirty="0">
                <a:solidFill>
                  <a:schemeClr val="bg1"/>
                </a:solidFill>
                <a:latin typeface="TT Commons Bold" panose="02000506030000020004" pitchFamily="2" charset="77"/>
              </a:rPr>
              <a:t>Romans 12:10 (CEV)</a:t>
            </a:r>
          </a:p>
          <a:p>
            <a:pPr algn="r"/>
            <a:endParaRPr lang="en-US" sz="2400" b="1" dirty="0">
              <a:solidFill>
                <a:schemeClr val="bg1"/>
              </a:solidFill>
              <a:latin typeface="TT Commons Bold" panose="02000506030000020004" pitchFamily="2" charset="77"/>
            </a:endParaRPr>
          </a:p>
          <a:p>
            <a:r>
              <a:rPr lang="en-US" sz="3100" b="1" dirty="0">
                <a:solidFill>
                  <a:schemeClr val="bg1"/>
                </a:solidFill>
                <a:latin typeface="TT Commons Bold" panose="02000506030000020004" pitchFamily="2" charset="77"/>
              </a:rPr>
              <a:t>But if you treat some people better than others, you have done wrong.</a:t>
            </a:r>
            <a:r>
              <a:rPr lang="en-US" sz="3000" b="1" dirty="0">
                <a:solidFill>
                  <a:schemeClr val="bg1"/>
                </a:solidFill>
                <a:latin typeface="TT Commons Bold" panose="02000506030000020004" pitchFamily="2" charset="77"/>
              </a:rPr>
              <a:t>					   	      </a:t>
            </a:r>
            <a:r>
              <a:rPr lang="en-US" sz="2400" b="1" dirty="0">
                <a:solidFill>
                  <a:schemeClr val="bg1"/>
                </a:solidFill>
                <a:latin typeface="TT Commons Bold" panose="02000506030000020004" pitchFamily="2" charset="77"/>
              </a:rPr>
              <a:t>James 2:9 (CEV)</a:t>
            </a:r>
          </a:p>
          <a:p>
            <a:pPr algn="r"/>
            <a:endParaRPr lang="en-US" sz="1800" b="1" dirty="0">
              <a:solidFill>
                <a:schemeClr val="bg1"/>
              </a:solidFill>
              <a:latin typeface="TT Commons Bold" panose="02000506030000020004" pitchFamily="2" charset="77"/>
            </a:endParaRPr>
          </a:p>
          <a:p>
            <a:r>
              <a:rPr lang="en-US" sz="3100" b="1" dirty="0">
                <a:solidFill>
                  <a:schemeClr val="bg1"/>
                </a:solidFill>
                <a:latin typeface="TT Commons Bold" panose="02000506030000020004" pitchFamily="2" charset="77"/>
              </a:rPr>
              <a:t>The Lord detests lying lips, but he delights in people who are trustworthy.</a:t>
            </a:r>
            <a:r>
              <a:rPr lang="en-US" sz="3000" b="1" dirty="0">
                <a:solidFill>
                  <a:schemeClr val="bg1"/>
                </a:solidFill>
                <a:latin typeface="TT Commons Bold" panose="02000506030000020004" pitchFamily="2" charset="77"/>
              </a:rPr>
              <a:t>						 </a:t>
            </a:r>
            <a:r>
              <a:rPr lang="en-US" sz="2400" b="1" dirty="0">
                <a:solidFill>
                  <a:schemeClr val="bg1"/>
                </a:solidFill>
                <a:latin typeface="TT Commons Bold" panose="02000506030000020004" pitchFamily="2" charset="77"/>
              </a:rPr>
              <a:t>Proverbs 12:22 (NIV)</a:t>
            </a:r>
          </a:p>
        </p:txBody>
      </p:sp>
    </p:spTree>
    <p:extLst>
      <p:ext uri="{BB962C8B-B14F-4D97-AF65-F5344CB8AC3E}">
        <p14:creationId xmlns:p14="http://schemas.microsoft.com/office/powerpoint/2010/main" val="3687651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1414333" y="2136338"/>
            <a:ext cx="9363333" cy="2585323"/>
          </a:xfrm>
          <a:prstGeom prst="rect">
            <a:avLst/>
          </a:prstGeom>
          <a:noFill/>
        </p:spPr>
        <p:txBody>
          <a:bodyPr wrap="square" rtlCol="0">
            <a:spAutoFit/>
          </a:bodyPr>
          <a:lstStyle/>
          <a:p>
            <a:pPr algn="ctr"/>
            <a:r>
              <a:rPr lang="en-US" sz="4800" b="1" dirty="0">
                <a:solidFill>
                  <a:schemeClr val="bg1"/>
                </a:solidFill>
                <a:latin typeface="BD Cartoon Shout" panose="02000000000000000000" pitchFamily="2" charset="0"/>
              </a:rPr>
              <a:t>Gentleness</a:t>
            </a:r>
          </a:p>
          <a:p>
            <a:pPr algn="ctr"/>
            <a:endParaRPr lang="en-US" sz="3800" b="1" dirty="0">
              <a:solidFill>
                <a:schemeClr val="bg1"/>
              </a:solidFill>
              <a:latin typeface="TT Commons Bold" panose="02000506030000020004" pitchFamily="2" charset="77"/>
            </a:endParaRPr>
          </a:p>
          <a:p>
            <a:pPr algn="ctr"/>
            <a:endParaRPr lang="en-US" sz="3800" b="1" dirty="0">
              <a:solidFill>
                <a:schemeClr val="bg1"/>
              </a:solidFill>
              <a:latin typeface="TT Commons Bold" panose="02000506030000020004" pitchFamily="2" charset="77"/>
            </a:endParaRPr>
          </a:p>
          <a:p>
            <a:pPr algn="ctr"/>
            <a:r>
              <a:rPr lang="en-US" sz="3800" b="1" i="1" dirty="0">
                <a:solidFill>
                  <a:schemeClr val="bg1"/>
                </a:solidFill>
                <a:latin typeface="TT Commons Bold" panose="02000506030000020004" pitchFamily="2" charset="77"/>
              </a:rPr>
              <a:t>Week 8</a:t>
            </a:r>
            <a:endParaRPr lang="en-US" sz="2200" b="1" i="1" dirty="0">
              <a:solidFill>
                <a:schemeClr val="bg1"/>
              </a:solidFill>
              <a:latin typeface="TT Commons Bold" panose="02000506030000020004" pitchFamily="2" charset="77"/>
            </a:endParaRPr>
          </a:p>
        </p:txBody>
      </p:sp>
      <p:cxnSp>
        <p:nvCxnSpPr>
          <p:cNvPr id="3" name="Straight Connector 2">
            <a:extLst>
              <a:ext uri="{FF2B5EF4-FFF2-40B4-BE49-F238E27FC236}">
                <a16:creationId xmlns:a16="http://schemas.microsoft.com/office/drawing/2014/main" id="{817B2799-F150-A593-7C11-6958ADBBCAC5}"/>
              </a:ext>
            </a:extLst>
          </p:cNvPr>
          <p:cNvCxnSpPr>
            <a:cxnSpLocks/>
          </p:cNvCxnSpPr>
          <p:nvPr/>
        </p:nvCxnSpPr>
        <p:spPr>
          <a:xfrm>
            <a:off x="4094920" y="3565187"/>
            <a:ext cx="400215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F06D684C-37CE-073F-14DB-25FC40DD2A27}"/>
              </a:ext>
            </a:extLst>
          </p:cNvPr>
          <p:cNvPicPr>
            <a:picLocks noChangeAspect="1"/>
          </p:cNvPicPr>
          <p:nvPr/>
        </p:nvPicPr>
        <p:blipFill>
          <a:blip r:embed="rId2"/>
          <a:stretch>
            <a:fillRect/>
          </a:stretch>
        </p:blipFill>
        <p:spPr>
          <a:xfrm>
            <a:off x="10246646" y="5932448"/>
            <a:ext cx="1641687" cy="606962"/>
          </a:xfrm>
          <a:prstGeom prst="rect">
            <a:avLst/>
          </a:prstGeom>
        </p:spPr>
      </p:pic>
    </p:spTree>
    <p:extLst>
      <p:ext uri="{BB962C8B-B14F-4D97-AF65-F5344CB8AC3E}">
        <p14:creationId xmlns:p14="http://schemas.microsoft.com/office/powerpoint/2010/main" val="2643016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918498" y="2413337"/>
            <a:ext cx="10355004" cy="1384995"/>
          </a:xfrm>
          <a:prstGeom prst="rect">
            <a:avLst/>
          </a:prstGeom>
          <a:noFill/>
        </p:spPr>
        <p:txBody>
          <a:bodyPr wrap="square" rtlCol="0">
            <a:spAutoFit/>
          </a:bodyPr>
          <a:lstStyle/>
          <a:p>
            <a:r>
              <a:rPr lang="en-US" sz="3600" b="1" dirty="0">
                <a:solidFill>
                  <a:schemeClr val="bg1"/>
                </a:solidFill>
                <a:latin typeface="TT Commons Bold" panose="02000506030000020004" pitchFamily="2" charset="77"/>
              </a:rPr>
              <a:t>I am gentle and humble, and you will find rest.</a:t>
            </a:r>
          </a:p>
          <a:p>
            <a:pPr algn="r"/>
            <a:endParaRPr lang="en-US" sz="2400" b="1" i="1" dirty="0">
              <a:solidFill>
                <a:schemeClr val="bg1"/>
              </a:solidFill>
              <a:latin typeface="TT Commons Bold" panose="02000506030000020004" pitchFamily="2" charset="77"/>
            </a:endParaRPr>
          </a:p>
          <a:p>
            <a:pPr algn="r"/>
            <a:r>
              <a:rPr lang="en-US" sz="2400" b="1" i="1" dirty="0">
                <a:solidFill>
                  <a:schemeClr val="bg1"/>
                </a:solidFill>
                <a:latin typeface="TT Commons Bold" panose="02000506030000020004" pitchFamily="2" charset="77"/>
              </a:rPr>
              <a:t>Jesus</a:t>
            </a:r>
            <a:r>
              <a:rPr lang="en-US" sz="2400" b="1" dirty="0">
                <a:solidFill>
                  <a:schemeClr val="bg1"/>
                </a:solidFill>
                <a:latin typeface="TT Commons Bold" panose="02000506030000020004" pitchFamily="2" charset="77"/>
              </a:rPr>
              <a:t> in Matthew 11:29b (CEV)</a:t>
            </a:r>
          </a:p>
        </p:txBody>
      </p:sp>
    </p:spTree>
    <p:extLst>
      <p:ext uri="{BB962C8B-B14F-4D97-AF65-F5344CB8AC3E}">
        <p14:creationId xmlns:p14="http://schemas.microsoft.com/office/powerpoint/2010/main" val="2443879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918498" y="2644170"/>
            <a:ext cx="10355004" cy="1384995"/>
          </a:xfrm>
          <a:prstGeom prst="rect">
            <a:avLst/>
          </a:prstGeom>
          <a:noFill/>
        </p:spPr>
        <p:txBody>
          <a:bodyPr wrap="square" rtlCol="0">
            <a:spAutoFit/>
          </a:bodyPr>
          <a:lstStyle/>
          <a:p>
            <a:r>
              <a:rPr lang="en-US" sz="3600" b="1" dirty="0">
                <a:solidFill>
                  <a:schemeClr val="bg1"/>
                </a:solidFill>
                <a:latin typeface="TT Commons Bold" panose="02000506030000020004" pitchFamily="2" charset="77"/>
              </a:rPr>
              <a:t>Always be gentle with others.</a:t>
            </a:r>
          </a:p>
          <a:p>
            <a:pPr algn="r"/>
            <a:endParaRPr lang="en-US" sz="2400" b="1">
              <a:solidFill>
                <a:schemeClr val="bg1"/>
              </a:solidFill>
              <a:latin typeface="TT Commons Bold" panose="02000506030000020004" pitchFamily="2" charset="77"/>
            </a:endParaRPr>
          </a:p>
          <a:p>
            <a:pPr algn="r"/>
            <a:r>
              <a:rPr lang="en-US" sz="2400" b="1">
                <a:solidFill>
                  <a:schemeClr val="bg1"/>
                </a:solidFill>
                <a:latin typeface="TT Commons Bold" panose="02000506030000020004" pitchFamily="2" charset="77"/>
              </a:rPr>
              <a:t>Philippians </a:t>
            </a:r>
            <a:r>
              <a:rPr lang="en-US" sz="2400" b="1" dirty="0">
                <a:solidFill>
                  <a:schemeClr val="bg1"/>
                </a:solidFill>
                <a:latin typeface="TT Commons Bold" panose="02000506030000020004" pitchFamily="2" charset="77"/>
              </a:rPr>
              <a:t>4:5 (CEV)</a:t>
            </a:r>
          </a:p>
        </p:txBody>
      </p:sp>
    </p:spTree>
    <p:extLst>
      <p:ext uri="{BB962C8B-B14F-4D97-AF65-F5344CB8AC3E}">
        <p14:creationId xmlns:p14="http://schemas.microsoft.com/office/powerpoint/2010/main" val="2166126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1414333" y="2136338"/>
            <a:ext cx="9363333" cy="2585323"/>
          </a:xfrm>
          <a:prstGeom prst="rect">
            <a:avLst/>
          </a:prstGeom>
          <a:noFill/>
        </p:spPr>
        <p:txBody>
          <a:bodyPr wrap="square" rtlCol="0">
            <a:spAutoFit/>
          </a:bodyPr>
          <a:lstStyle/>
          <a:p>
            <a:pPr algn="ctr"/>
            <a:r>
              <a:rPr lang="en-US" sz="4800" b="1" dirty="0">
                <a:solidFill>
                  <a:schemeClr val="bg1"/>
                </a:solidFill>
                <a:latin typeface="BD Cartoon Shout" panose="02000000000000000000" pitchFamily="2" charset="0"/>
              </a:rPr>
              <a:t>Forgiveness</a:t>
            </a:r>
          </a:p>
          <a:p>
            <a:pPr algn="ctr"/>
            <a:endParaRPr lang="en-US" sz="3800" b="1" dirty="0">
              <a:solidFill>
                <a:schemeClr val="bg1"/>
              </a:solidFill>
              <a:latin typeface="TT Commons Bold" panose="02000506030000020004" pitchFamily="2" charset="77"/>
            </a:endParaRPr>
          </a:p>
          <a:p>
            <a:pPr algn="ctr"/>
            <a:endParaRPr lang="en-US" sz="3800" b="1" dirty="0">
              <a:solidFill>
                <a:schemeClr val="bg1"/>
              </a:solidFill>
              <a:latin typeface="TT Commons Bold" panose="02000506030000020004" pitchFamily="2" charset="77"/>
            </a:endParaRPr>
          </a:p>
          <a:p>
            <a:pPr algn="ctr"/>
            <a:r>
              <a:rPr lang="en-US" sz="3800" b="1" i="1" dirty="0">
                <a:solidFill>
                  <a:schemeClr val="bg1"/>
                </a:solidFill>
                <a:latin typeface="TT Commons Bold" panose="02000506030000020004" pitchFamily="2" charset="77"/>
              </a:rPr>
              <a:t>Week 9</a:t>
            </a:r>
            <a:endParaRPr lang="en-US" sz="2200" b="1" i="1" dirty="0">
              <a:solidFill>
                <a:schemeClr val="bg1"/>
              </a:solidFill>
              <a:latin typeface="TT Commons Bold" panose="02000506030000020004" pitchFamily="2" charset="77"/>
            </a:endParaRPr>
          </a:p>
        </p:txBody>
      </p:sp>
      <p:cxnSp>
        <p:nvCxnSpPr>
          <p:cNvPr id="3" name="Straight Connector 2">
            <a:extLst>
              <a:ext uri="{FF2B5EF4-FFF2-40B4-BE49-F238E27FC236}">
                <a16:creationId xmlns:a16="http://schemas.microsoft.com/office/drawing/2014/main" id="{817B2799-F150-A593-7C11-6958ADBBCAC5}"/>
              </a:ext>
            </a:extLst>
          </p:cNvPr>
          <p:cNvCxnSpPr>
            <a:cxnSpLocks/>
          </p:cNvCxnSpPr>
          <p:nvPr/>
        </p:nvCxnSpPr>
        <p:spPr>
          <a:xfrm>
            <a:off x="4094920" y="3565187"/>
            <a:ext cx="400215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39D54627-3FF2-FFEE-3AFF-4DA49964E8BC}"/>
              </a:ext>
            </a:extLst>
          </p:cNvPr>
          <p:cNvPicPr>
            <a:picLocks noChangeAspect="1"/>
          </p:cNvPicPr>
          <p:nvPr/>
        </p:nvPicPr>
        <p:blipFill>
          <a:blip r:embed="rId2"/>
          <a:stretch>
            <a:fillRect/>
          </a:stretch>
        </p:blipFill>
        <p:spPr>
          <a:xfrm>
            <a:off x="10246646" y="5932448"/>
            <a:ext cx="1641687" cy="606962"/>
          </a:xfrm>
          <a:prstGeom prst="rect">
            <a:avLst/>
          </a:prstGeom>
        </p:spPr>
      </p:pic>
    </p:spTree>
    <p:extLst>
      <p:ext uri="{BB962C8B-B14F-4D97-AF65-F5344CB8AC3E}">
        <p14:creationId xmlns:p14="http://schemas.microsoft.com/office/powerpoint/2010/main" val="25379215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918498" y="1905506"/>
            <a:ext cx="10355004" cy="3046988"/>
          </a:xfrm>
          <a:prstGeom prst="rect">
            <a:avLst/>
          </a:prstGeom>
          <a:noFill/>
        </p:spPr>
        <p:txBody>
          <a:bodyPr wrap="square" rtlCol="0">
            <a:spAutoFit/>
          </a:bodyPr>
          <a:lstStyle/>
          <a:p>
            <a:r>
              <a:rPr lang="en-US" sz="3600" b="1" baseline="30000" dirty="0">
                <a:solidFill>
                  <a:schemeClr val="bg1"/>
                </a:solidFill>
                <a:latin typeface="TT Commons Bold" panose="02000506030000020004" pitchFamily="2" charset="77"/>
              </a:rPr>
              <a:t>31</a:t>
            </a:r>
            <a:r>
              <a:rPr lang="en-US" sz="3600" b="1" dirty="0">
                <a:solidFill>
                  <a:schemeClr val="bg1"/>
                </a:solidFill>
                <a:latin typeface="TT Commons Bold" panose="02000506030000020004" pitchFamily="2" charset="77"/>
              </a:rPr>
              <a:t> Stop being bitter and angry and mad at others. Don't yell at one another or curse each other or ever be rude. </a:t>
            </a:r>
            <a:r>
              <a:rPr lang="en-US" sz="3600" b="1" baseline="30000" dirty="0">
                <a:solidFill>
                  <a:schemeClr val="bg1"/>
                </a:solidFill>
                <a:latin typeface="TT Commons Bold" panose="02000506030000020004" pitchFamily="2" charset="77"/>
              </a:rPr>
              <a:t>32</a:t>
            </a:r>
            <a:r>
              <a:rPr lang="en-US" sz="3600" b="1" dirty="0">
                <a:solidFill>
                  <a:schemeClr val="bg1"/>
                </a:solidFill>
                <a:latin typeface="TT Commons Bold" panose="02000506030000020004" pitchFamily="2" charset="77"/>
              </a:rPr>
              <a:t> Instead, be kind and merciful, and forgive others, just as God forgave you because of Christ. </a:t>
            </a:r>
          </a:p>
          <a:p>
            <a:r>
              <a:rPr lang="en-US" sz="2400" b="1" dirty="0">
                <a:solidFill>
                  <a:schemeClr val="bg1"/>
                </a:solidFill>
                <a:latin typeface="TT Commons Bold" panose="02000506030000020004" pitchFamily="2" charset="77"/>
              </a:rPr>
              <a:t> </a:t>
            </a:r>
          </a:p>
          <a:p>
            <a:pPr algn="r"/>
            <a:r>
              <a:rPr lang="en-US" sz="2400" b="1" dirty="0">
                <a:solidFill>
                  <a:schemeClr val="bg1"/>
                </a:solidFill>
                <a:latin typeface="TT Commons Bold" panose="02000506030000020004" pitchFamily="2" charset="77"/>
              </a:rPr>
              <a:t>Ephesians 4:31-32 (CEV)</a:t>
            </a:r>
          </a:p>
        </p:txBody>
      </p:sp>
    </p:spTree>
    <p:extLst>
      <p:ext uri="{BB962C8B-B14F-4D97-AF65-F5344CB8AC3E}">
        <p14:creationId xmlns:p14="http://schemas.microsoft.com/office/powerpoint/2010/main" val="3411593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636346-E865-5C44-B1CF-F224A2F55E67}"/>
              </a:ext>
            </a:extLst>
          </p:cNvPr>
          <p:cNvSpPr txBox="1"/>
          <p:nvPr/>
        </p:nvSpPr>
        <p:spPr>
          <a:xfrm>
            <a:off x="2112579" y="2964746"/>
            <a:ext cx="8040414" cy="2062103"/>
          </a:xfrm>
          <a:prstGeom prst="rect">
            <a:avLst/>
          </a:prstGeom>
          <a:noFill/>
        </p:spPr>
        <p:txBody>
          <a:bodyPr wrap="square" rtlCol="0">
            <a:spAutoFit/>
          </a:bodyPr>
          <a:lstStyle/>
          <a:p>
            <a:r>
              <a:rPr lang="en-US" sz="2200" i="1" dirty="0">
                <a:solidFill>
                  <a:schemeClr val="bg1"/>
                </a:solidFill>
                <a:latin typeface="TT Commons Italic" charset="0"/>
                <a:ea typeface="TT Commons Italic" charset="0"/>
                <a:cs typeface="TT Commons Italic" charset="0"/>
              </a:rPr>
              <a:t>Scriptures are taken from the Contemporary English Version Copyright © 1995 by American Bible Society. Used by permission.</a:t>
            </a:r>
            <a:br>
              <a:rPr lang="en-US" sz="2200" i="1" dirty="0">
                <a:solidFill>
                  <a:schemeClr val="bg1"/>
                </a:solidFill>
                <a:latin typeface="TT Commons Italic" charset="0"/>
                <a:ea typeface="TT Commons Italic" charset="0"/>
                <a:cs typeface="TT Commons Italic" charset="0"/>
              </a:rPr>
            </a:br>
            <a:r>
              <a:rPr lang="en-US" sz="2200" i="1" dirty="0">
                <a:solidFill>
                  <a:schemeClr val="bg1"/>
                </a:solidFill>
                <a:latin typeface="TT Commons Italic" charset="0"/>
                <a:ea typeface="TT Commons Italic" charset="0"/>
                <a:cs typeface="TT Commons Italic" charset="0"/>
              </a:rPr>
              <a:t>All Scriptures identified as NIV are taken from HOLY BIBLE NEW INTERNATIONAL VERSION®, NIV® Copyright © 1973, 1978, 1984, 2011 by </a:t>
            </a:r>
            <a:r>
              <a:rPr lang="en-US" sz="2200" i="1" dirty="0" err="1">
                <a:solidFill>
                  <a:schemeClr val="bg1"/>
                </a:solidFill>
                <a:latin typeface="TT Commons Italic" charset="0"/>
                <a:ea typeface="TT Commons Italic" charset="0"/>
                <a:cs typeface="TT Commons Italic" charset="0"/>
              </a:rPr>
              <a:t>Biblica</a:t>
            </a:r>
            <a:r>
              <a:rPr lang="en-US" sz="2200" i="1" dirty="0">
                <a:solidFill>
                  <a:schemeClr val="bg1"/>
                </a:solidFill>
                <a:latin typeface="TT Commons Italic" charset="0"/>
                <a:ea typeface="TT Commons Italic" charset="0"/>
                <a:cs typeface="TT Commons Italic" charset="0"/>
              </a:rPr>
              <a:t>, Inc.® Used by permission. All rights reserved worldwide. </a:t>
            </a:r>
            <a:endParaRPr lang="en-US" sz="2200" dirty="0">
              <a:solidFill>
                <a:schemeClr val="bg1"/>
              </a:solidFill>
              <a:latin typeface="TT Commons" charset="0"/>
              <a:ea typeface="TT Commons" charset="0"/>
              <a:cs typeface="TT Commons" charset="0"/>
            </a:endParaRPr>
          </a:p>
          <a:p>
            <a:endParaRPr lang="en-US" dirty="0"/>
          </a:p>
        </p:txBody>
      </p:sp>
    </p:spTree>
    <p:extLst>
      <p:ext uri="{BB962C8B-B14F-4D97-AF65-F5344CB8AC3E}">
        <p14:creationId xmlns:p14="http://schemas.microsoft.com/office/powerpoint/2010/main" val="2304046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1414333" y="2136338"/>
            <a:ext cx="9363333" cy="2585323"/>
          </a:xfrm>
          <a:prstGeom prst="rect">
            <a:avLst/>
          </a:prstGeom>
          <a:noFill/>
        </p:spPr>
        <p:txBody>
          <a:bodyPr wrap="square" rtlCol="0">
            <a:spAutoFit/>
          </a:bodyPr>
          <a:lstStyle/>
          <a:p>
            <a:pPr algn="ctr"/>
            <a:r>
              <a:rPr lang="en-US" sz="4800" b="1" dirty="0">
                <a:solidFill>
                  <a:schemeClr val="bg1"/>
                </a:solidFill>
                <a:latin typeface="BD Cartoon Shout" panose="02000000000000000000" pitchFamily="2" charset="0"/>
              </a:rPr>
              <a:t>RIGHTEOUSNESS</a:t>
            </a:r>
          </a:p>
          <a:p>
            <a:pPr algn="ctr"/>
            <a:endParaRPr lang="en-US" sz="3800" b="1" dirty="0">
              <a:solidFill>
                <a:schemeClr val="bg1"/>
              </a:solidFill>
              <a:latin typeface="TT Commons Bold" panose="02000506030000020004" pitchFamily="2" charset="77"/>
            </a:endParaRPr>
          </a:p>
          <a:p>
            <a:pPr algn="ctr"/>
            <a:endParaRPr lang="en-US" sz="3800" b="1" dirty="0">
              <a:solidFill>
                <a:schemeClr val="bg1"/>
              </a:solidFill>
              <a:latin typeface="TT Commons Bold" panose="02000506030000020004" pitchFamily="2" charset="77"/>
            </a:endParaRPr>
          </a:p>
          <a:p>
            <a:pPr algn="ctr"/>
            <a:r>
              <a:rPr lang="en-US" sz="3800" b="1" i="1" dirty="0">
                <a:solidFill>
                  <a:schemeClr val="bg1"/>
                </a:solidFill>
                <a:latin typeface="TT Commons Bold" panose="02000506030000020004" pitchFamily="2" charset="77"/>
              </a:rPr>
              <a:t>Week 2</a:t>
            </a:r>
            <a:endParaRPr lang="en-US" sz="2200" b="1" i="1" dirty="0">
              <a:solidFill>
                <a:schemeClr val="bg1"/>
              </a:solidFill>
              <a:latin typeface="TT Commons Bold" panose="02000506030000020004" pitchFamily="2" charset="77"/>
            </a:endParaRPr>
          </a:p>
        </p:txBody>
      </p:sp>
      <p:cxnSp>
        <p:nvCxnSpPr>
          <p:cNvPr id="3" name="Straight Connector 2">
            <a:extLst>
              <a:ext uri="{FF2B5EF4-FFF2-40B4-BE49-F238E27FC236}">
                <a16:creationId xmlns:a16="http://schemas.microsoft.com/office/drawing/2014/main" id="{817B2799-F150-A593-7C11-6958ADBBCAC5}"/>
              </a:ext>
            </a:extLst>
          </p:cNvPr>
          <p:cNvCxnSpPr>
            <a:cxnSpLocks/>
          </p:cNvCxnSpPr>
          <p:nvPr/>
        </p:nvCxnSpPr>
        <p:spPr>
          <a:xfrm>
            <a:off x="4094920" y="3565187"/>
            <a:ext cx="400215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6915A2FB-5AAC-D75A-CDBC-74EC2144558A}"/>
              </a:ext>
            </a:extLst>
          </p:cNvPr>
          <p:cNvPicPr>
            <a:picLocks noChangeAspect="1"/>
          </p:cNvPicPr>
          <p:nvPr/>
        </p:nvPicPr>
        <p:blipFill>
          <a:blip r:embed="rId2"/>
          <a:stretch>
            <a:fillRect/>
          </a:stretch>
        </p:blipFill>
        <p:spPr>
          <a:xfrm>
            <a:off x="10246646" y="5932448"/>
            <a:ext cx="1641687" cy="606962"/>
          </a:xfrm>
          <a:prstGeom prst="rect">
            <a:avLst/>
          </a:prstGeom>
        </p:spPr>
      </p:pic>
    </p:spTree>
    <p:extLst>
      <p:ext uri="{BB962C8B-B14F-4D97-AF65-F5344CB8AC3E}">
        <p14:creationId xmlns:p14="http://schemas.microsoft.com/office/powerpoint/2010/main" val="1892867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1414333" y="2013228"/>
            <a:ext cx="9363333" cy="2831544"/>
          </a:xfrm>
          <a:prstGeom prst="rect">
            <a:avLst/>
          </a:prstGeom>
          <a:noFill/>
        </p:spPr>
        <p:txBody>
          <a:bodyPr wrap="square" rtlCol="0">
            <a:spAutoFit/>
          </a:bodyPr>
          <a:lstStyle/>
          <a:p>
            <a:r>
              <a:rPr lang="en-US" sz="3800" b="1" dirty="0">
                <a:solidFill>
                  <a:schemeClr val="bg1"/>
                </a:solidFill>
                <a:latin typeface="TT Commons Bold" panose="02000506030000020004" pitchFamily="2" charset="77"/>
              </a:rPr>
              <a:t>Set an example for other followers by what you say and do, as well as by your love, faith, and purity.</a:t>
            </a:r>
          </a:p>
          <a:p>
            <a:pPr algn="r"/>
            <a:endParaRPr lang="en-US" sz="3200" b="1" dirty="0">
              <a:solidFill>
                <a:schemeClr val="bg1"/>
              </a:solidFill>
              <a:latin typeface="TT Commons Bold" panose="02000506030000020004" pitchFamily="2" charset="77"/>
            </a:endParaRPr>
          </a:p>
          <a:p>
            <a:pPr algn="r"/>
            <a:r>
              <a:rPr lang="en-US" sz="3200" b="1" dirty="0">
                <a:solidFill>
                  <a:schemeClr val="bg1"/>
                </a:solidFill>
                <a:latin typeface="TT Commons Bold" panose="02000506030000020004" pitchFamily="2" charset="77"/>
              </a:rPr>
              <a:t>1 Timothy 4:12b (CEV)</a:t>
            </a:r>
          </a:p>
        </p:txBody>
      </p:sp>
    </p:spTree>
    <p:extLst>
      <p:ext uri="{BB962C8B-B14F-4D97-AF65-F5344CB8AC3E}">
        <p14:creationId xmlns:p14="http://schemas.microsoft.com/office/powerpoint/2010/main" val="1413499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1414333" y="2136338"/>
            <a:ext cx="9363333" cy="2585323"/>
          </a:xfrm>
          <a:prstGeom prst="rect">
            <a:avLst/>
          </a:prstGeom>
          <a:noFill/>
        </p:spPr>
        <p:txBody>
          <a:bodyPr wrap="square" rtlCol="0">
            <a:spAutoFit/>
          </a:bodyPr>
          <a:lstStyle/>
          <a:p>
            <a:pPr algn="ctr"/>
            <a:r>
              <a:rPr lang="en-US" sz="4800" b="1" dirty="0">
                <a:solidFill>
                  <a:schemeClr val="bg1"/>
                </a:solidFill>
                <a:latin typeface="BD Cartoon Shout" panose="02000000000000000000" pitchFamily="2" charset="0"/>
              </a:rPr>
              <a:t>WISDOM</a:t>
            </a:r>
          </a:p>
          <a:p>
            <a:pPr algn="ctr"/>
            <a:endParaRPr lang="en-US" sz="3800" b="1" dirty="0">
              <a:solidFill>
                <a:schemeClr val="bg1"/>
              </a:solidFill>
              <a:latin typeface="TT Commons Bold" panose="02000506030000020004" pitchFamily="2" charset="77"/>
            </a:endParaRPr>
          </a:p>
          <a:p>
            <a:pPr algn="ctr"/>
            <a:endParaRPr lang="en-US" sz="3800" b="1" dirty="0">
              <a:solidFill>
                <a:schemeClr val="bg1"/>
              </a:solidFill>
              <a:latin typeface="TT Commons Bold" panose="02000506030000020004" pitchFamily="2" charset="77"/>
            </a:endParaRPr>
          </a:p>
          <a:p>
            <a:pPr algn="ctr"/>
            <a:r>
              <a:rPr lang="en-US" sz="3800" b="1" i="1" dirty="0">
                <a:solidFill>
                  <a:schemeClr val="bg1"/>
                </a:solidFill>
                <a:latin typeface="TT Commons Bold" panose="02000506030000020004" pitchFamily="2" charset="77"/>
              </a:rPr>
              <a:t>Week 3</a:t>
            </a:r>
            <a:endParaRPr lang="en-US" sz="2200" b="1" i="1" dirty="0">
              <a:solidFill>
                <a:schemeClr val="bg1"/>
              </a:solidFill>
              <a:latin typeface="TT Commons Bold" panose="02000506030000020004" pitchFamily="2" charset="77"/>
            </a:endParaRPr>
          </a:p>
        </p:txBody>
      </p:sp>
      <p:cxnSp>
        <p:nvCxnSpPr>
          <p:cNvPr id="3" name="Straight Connector 2">
            <a:extLst>
              <a:ext uri="{FF2B5EF4-FFF2-40B4-BE49-F238E27FC236}">
                <a16:creationId xmlns:a16="http://schemas.microsoft.com/office/drawing/2014/main" id="{817B2799-F150-A593-7C11-6958ADBBCAC5}"/>
              </a:ext>
            </a:extLst>
          </p:cNvPr>
          <p:cNvCxnSpPr>
            <a:cxnSpLocks/>
          </p:cNvCxnSpPr>
          <p:nvPr/>
        </p:nvCxnSpPr>
        <p:spPr>
          <a:xfrm>
            <a:off x="4094920" y="3565187"/>
            <a:ext cx="400215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DE4D2534-1B0B-815B-F053-D2FB45418C35}"/>
              </a:ext>
            </a:extLst>
          </p:cNvPr>
          <p:cNvPicPr>
            <a:picLocks noChangeAspect="1"/>
          </p:cNvPicPr>
          <p:nvPr/>
        </p:nvPicPr>
        <p:blipFill>
          <a:blip r:embed="rId2"/>
          <a:stretch>
            <a:fillRect/>
          </a:stretch>
        </p:blipFill>
        <p:spPr>
          <a:xfrm>
            <a:off x="10246646" y="5932448"/>
            <a:ext cx="1641687" cy="606962"/>
          </a:xfrm>
          <a:prstGeom prst="rect">
            <a:avLst/>
          </a:prstGeom>
        </p:spPr>
      </p:pic>
    </p:spTree>
    <p:extLst>
      <p:ext uri="{BB962C8B-B14F-4D97-AF65-F5344CB8AC3E}">
        <p14:creationId xmlns:p14="http://schemas.microsoft.com/office/powerpoint/2010/main" val="426697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988075" y="751344"/>
            <a:ext cx="10215849" cy="5355312"/>
          </a:xfrm>
          <a:prstGeom prst="rect">
            <a:avLst/>
          </a:prstGeom>
          <a:noFill/>
        </p:spPr>
        <p:txBody>
          <a:bodyPr wrap="square" rtlCol="0">
            <a:spAutoFit/>
          </a:bodyPr>
          <a:lstStyle/>
          <a:p>
            <a:r>
              <a:rPr lang="en-US" sz="3200" b="1" dirty="0">
                <a:solidFill>
                  <a:schemeClr val="bg1"/>
                </a:solidFill>
                <a:latin typeface="TT Commons Bold" panose="02000506030000020004" pitchFamily="2" charset="77"/>
              </a:rPr>
              <a:t>Please make me wise and teach me the difference between right and wrong. Then I will know how to rule your people. If you don't, there is no way I could rule this great nation of yours. </a:t>
            </a:r>
          </a:p>
          <a:p>
            <a:pPr algn="r"/>
            <a:r>
              <a:rPr lang="en-US" sz="2400" b="1" dirty="0">
                <a:solidFill>
                  <a:schemeClr val="bg1"/>
                </a:solidFill>
                <a:latin typeface="TT Commons Bold" panose="02000506030000020004" pitchFamily="2" charset="77"/>
              </a:rPr>
              <a:t>1 Kings 3:9 (CEV)</a:t>
            </a:r>
          </a:p>
          <a:p>
            <a:endParaRPr lang="en-US" sz="3800" b="1" dirty="0">
              <a:solidFill>
                <a:schemeClr val="bg1"/>
              </a:solidFill>
              <a:latin typeface="TT Commons Bold" panose="02000506030000020004" pitchFamily="2" charset="77"/>
            </a:endParaRPr>
          </a:p>
          <a:p>
            <a:endParaRPr lang="en-US" sz="3200" b="1" dirty="0">
              <a:solidFill>
                <a:schemeClr val="bg1"/>
              </a:solidFill>
              <a:latin typeface="TT Commons Bold" panose="02000506030000020004" pitchFamily="2" charset="77"/>
            </a:endParaRPr>
          </a:p>
          <a:p>
            <a:r>
              <a:rPr lang="en-US" sz="3200" b="1" dirty="0">
                <a:solidFill>
                  <a:schemeClr val="bg1"/>
                </a:solidFill>
                <a:latin typeface="TT Commons Bold" panose="02000506030000020004" pitchFamily="2" charset="77"/>
              </a:rPr>
              <a:t>If any of you need wisdom, you should ask God, and it will be given to you. God is generous and won't correct you for asking. </a:t>
            </a:r>
          </a:p>
          <a:p>
            <a:pPr algn="r"/>
            <a:r>
              <a:rPr lang="en-US" sz="2400" b="1" dirty="0">
                <a:solidFill>
                  <a:schemeClr val="bg1"/>
                </a:solidFill>
                <a:latin typeface="TT Commons Bold" panose="02000506030000020004" pitchFamily="2" charset="77"/>
              </a:rPr>
              <a:t>James 1:5 (CEV)</a:t>
            </a:r>
          </a:p>
        </p:txBody>
      </p:sp>
    </p:spTree>
    <p:extLst>
      <p:ext uri="{BB962C8B-B14F-4D97-AF65-F5344CB8AC3E}">
        <p14:creationId xmlns:p14="http://schemas.microsoft.com/office/powerpoint/2010/main" val="2945797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1414333" y="2136338"/>
            <a:ext cx="9363333" cy="2585323"/>
          </a:xfrm>
          <a:prstGeom prst="rect">
            <a:avLst/>
          </a:prstGeom>
          <a:noFill/>
        </p:spPr>
        <p:txBody>
          <a:bodyPr wrap="square" rtlCol="0">
            <a:spAutoFit/>
          </a:bodyPr>
          <a:lstStyle/>
          <a:p>
            <a:pPr algn="ctr"/>
            <a:r>
              <a:rPr lang="en-US" sz="4800" b="1" dirty="0">
                <a:solidFill>
                  <a:schemeClr val="bg1"/>
                </a:solidFill>
                <a:latin typeface="BD Cartoon Shout" panose="02000000000000000000" pitchFamily="2" charset="0"/>
              </a:rPr>
              <a:t>LOVE</a:t>
            </a:r>
          </a:p>
          <a:p>
            <a:pPr algn="ctr"/>
            <a:endParaRPr lang="en-US" sz="3800" b="1" dirty="0">
              <a:solidFill>
                <a:schemeClr val="bg1"/>
              </a:solidFill>
              <a:latin typeface="TT Commons Bold" panose="02000506030000020004" pitchFamily="2" charset="77"/>
            </a:endParaRPr>
          </a:p>
          <a:p>
            <a:pPr algn="ctr"/>
            <a:endParaRPr lang="en-US" sz="3800" b="1" dirty="0">
              <a:solidFill>
                <a:schemeClr val="bg1"/>
              </a:solidFill>
              <a:latin typeface="TT Commons Bold" panose="02000506030000020004" pitchFamily="2" charset="77"/>
            </a:endParaRPr>
          </a:p>
          <a:p>
            <a:pPr algn="ctr"/>
            <a:r>
              <a:rPr lang="en-US" sz="3800" b="1" i="1" dirty="0">
                <a:solidFill>
                  <a:schemeClr val="bg1"/>
                </a:solidFill>
                <a:latin typeface="TT Commons Bold" panose="02000506030000020004" pitchFamily="2" charset="77"/>
              </a:rPr>
              <a:t>Week 4</a:t>
            </a:r>
            <a:endParaRPr lang="en-US" sz="2200" b="1" i="1" dirty="0">
              <a:solidFill>
                <a:schemeClr val="bg1"/>
              </a:solidFill>
              <a:latin typeface="TT Commons Bold" panose="02000506030000020004" pitchFamily="2" charset="77"/>
            </a:endParaRPr>
          </a:p>
        </p:txBody>
      </p:sp>
      <p:cxnSp>
        <p:nvCxnSpPr>
          <p:cNvPr id="3" name="Straight Connector 2">
            <a:extLst>
              <a:ext uri="{FF2B5EF4-FFF2-40B4-BE49-F238E27FC236}">
                <a16:creationId xmlns:a16="http://schemas.microsoft.com/office/drawing/2014/main" id="{817B2799-F150-A593-7C11-6958ADBBCAC5}"/>
              </a:ext>
            </a:extLst>
          </p:cNvPr>
          <p:cNvCxnSpPr>
            <a:cxnSpLocks/>
          </p:cNvCxnSpPr>
          <p:nvPr/>
        </p:nvCxnSpPr>
        <p:spPr>
          <a:xfrm>
            <a:off x="4094920" y="3565187"/>
            <a:ext cx="400215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563C4BE3-4F5C-3666-1A45-DAFAC023D8B4}"/>
              </a:ext>
            </a:extLst>
          </p:cNvPr>
          <p:cNvPicPr>
            <a:picLocks noChangeAspect="1"/>
          </p:cNvPicPr>
          <p:nvPr/>
        </p:nvPicPr>
        <p:blipFill>
          <a:blip r:embed="rId2"/>
          <a:stretch>
            <a:fillRect/>
          </a:stretch>
        </p:blipFill>
        <p:spPr>
          <a:xfrm>
            <a:off x="10246646" y="5932448"/>
            <a:ext cx="1641687" cy="606962"/>
          </a:xfrm>
          <a:prstGeom prst="rect">
            <a:avLst/>
          </a:prstGeom>
        </p:spPr>
      </p:pic>
    </p:spTree>
    <p:extLst>
      <p:ext uri="{BB962C8B-B14F-4D97-AF65-F5344CB8AC3E}">
        <p14:creationId xmlns:p14="http://schemas.microsoft.com/office/powerpoint/2010/main" val="2643949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683740" y="715436"/>
            <a:ext cx="10824519" cy="5427127"/>
          </a:xfrm>
          <a:prstGeom prst="rect">
            <a:avLst/>
          </a:prstGeom>
          <a:noFill/>
        </p:spPr>
        <p:txBody>
          <a:bodyPr wrap="square" rtlCol="0">
            <a:spAutoFit/>
          </a:bodyPr>
          <a:lstStyle/>
          <a:p>
            <a:r>
              <a:rPr lang="en-US" sz="2600" b="1" baseline="30000" dirty="0">
                <a:solidFill>
                  <a:schemeClr val="bg1"/>
                </a:solidFill>
                <a:latin typeface="TT Commons Bold" panose="02000506030000020004" pitchFamily="2" charset="77"/>
              </a:rPr>
              <a:t>25</a:t>
            </a:r>
            <a:r>
              <a:rPr lang="en-US" sz="2600" b="1" dirty="0">
                <a:solidFill>
                  <a:schemeClr val="bg1"/>
                </a:solidFill>
                <a:latin typeface="TT Commons Bold" panose="02000506030000020004" pitchFamily="2" charset="77"/>
              </a:rPr>
              <a:t>  An expert in the Law of Moses stood up and asked Jesus a question to see what he would say. “Teacher,” he asked, “what must I do to have eternal life?”</a:t>
            </a:r>
          </a:p>
          <a:p>
            <a:r>
              <a:rPr lang="en-US" sz="2600" b="1" baseline="30000" dirty="0">
                <a:solidFill>
                  <a:schemeClr val="bg1"/>
                </a:solidFill>
                <a:latin typeface="TT Commons Bold" panose="02000506030000020004" pitchFamily="2" charset="77"/>
              </a:rPr>
              <a:t>26</a:t>
            </a:r>
            <a:r>
              <a:rPr lang="en-US" sz="2600" b="1" dirty="0">
                <a:solidFill>
                  <a:schemeClr val="bg1"/>
                </a:solidFill>
                <a:latin typeface="TT Commons Bold" panose="02000506030000020004" pitchFamily="2" charset="77"/>
              </a:rPr>
              <a:t> Jesus answered, “What is written in the Scriptures? How do you understand them?”</a:t>
            </a:r>
          </a:p>
          <a:p>
            <a:r>
              <a:rPr lang="en-US" sz="2600" b="1" baseline="30000" dirty="0">
                <a:solidFill>
                  <a:schemeClr val="bg1"/>
                </a:solidFill>
                <a:latin typeface="TT Commons Bold" panose="02000506030000020004" pitchFamily="2" charset="77"/>
              </a:rPr>
              <a:t>27</a:t>
            </a:r>
            <a:r>
              <a:rPr lang="en-US" sz="2600" b="1" dirty="0">
                <a:solidFill>
                  <a:schemeClr val="bg1"/>
                </a:solidFill>
                <a:latin typeface="TT Commons Bold" panose="02000506030000020004" pitchFamily="2" charset="77"/>
              </a:rPr>
              <a:t>  The man replied, “The Scriptures say, ‘Love the Lord your God with all your heart, soul, strength, and mind.’ They also say, ‘Love your neighbors as much as you love yourself.’ ”</a:t>
            </a:r>
          </a:p>
          <a:p>
            <a:r>
              <a:rPr lang="en-US" sz="2600" b="1" baseline="30000" dirty="0">
                <a:solidFill>
                  <a:schemeClr val="bg1"/>
                </a:solidFill>
                <a:latin typeface="TT Commons Bold" panose="02000506030000020004" pitchFamily="2" charset="77"/>
              </a:rPr>
              <a:t>28</a:t>
            </a:r>
            <a:r>
              <a:rPr lang="en-US" sz="2600" b="1" dirty="0">
                <a:solidFill>
                  <a:schemeClr val="bg1"/>
                </a:solidFill>
                <a:latin typeface="TT Commons Bold" panose="02000506030000020004" pitchFamily="2" charset="77"/>
              </a:rPr>
              <a:t>  Jesus said, “You have given the right answer. If you do this, you will have eternal life.”</a:t>
            </a:r>
          </a:p>
          <a:p>
            <a:r>
              <a:rPr lang="en-US" sz="2600" b="1" baseline="30000" dirty="0">
                <a:solidFill>
                  <a:schemeClr val="bg1"/>
                </a:solidFill>
                <a:latin typeface="TT Commons Bold" panose="02000506030000020004" pitchFamily="2" charset="77"/>
              </a:rPr>
              <a:t>29</a:t>
            </a:r>
            <a:r>
              <a:rPr lang="en-US" sz="2600" b="1" dirty="0">
                <a:solidFill>
                  <a:schemeClr val="bg1"/>
                </a:solidFill>
                <a:latin typeface="TT Commons Bold" panose="02000506030000020004" pitchFamily="2" charset="77"/>
              </a:rPr>
              <a:t> But the man wanted to show that he knew what he was talking about. So he asked Jesus, “Who are my neighbors?”</a:t>
            </a:r>
          </a:p>
          <a:p>
            <a:endParaRPr lang="en-US" sz="1600" b="1" baseline="30000" dirty="0">
              <a:solidFill>
                <a:schemeClr val="bg1"/>
              </a:solidFill>
              <a:latin typeface="TT Commons Bold" panose="02000506030000020004" pitchFamily="2" charset="77"/>
            </a:endParaRPr>
          </a:p>
          <a:p>
            <a:pPr algn="r"/>
            <a:r>
              <a:rPr lang="en-US" sz="2400" b="1" dirty="0">
                <a:solidFill>
                  <a:schemeClr val="bg1"/>
                </a:solidFill>
                <a:latin typeface="TT Commons Bold" panose="02000506030000020004" pitchFamily="2" charset="77"/>
              </a:rPr>
              <a:t>Luke 10:25-37 (CEV)</a:t>
            </a:r>
            <a:endParaRPr lang="en-US" sz="2800" b="1" dirty="0">
              <a:solidFill>
                <a:schemeClr val="bg1"/>
              </a:solidFill>
              <a:latin typeface="TT Commons Bold" panose="02000506030000020004" pitchFamily="2" charset="77"/>
            </a:endParaRPr>
          </a:p>
        </p:txBody>
      </p:sp>
    </p:spTree>
    <p:extLst>
      <p:ext uri="{BB962C8B-B14F-4D97-AF65-F5344CB8AC3E}">
        <p14:creationId xmlns:p14="http://schemas.microsoft.com/office/powerpoint/2010/main" val="2584375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9366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EBA682-079E-0047-B5C1-AB253BBB36F0}"/>
              </a:ext>
            </a:extLst>
          </p:cNvPr>
          <p:cNvSpPr txBox="1"/>
          <p:nvPr/>
        </p:nvSpPr>
        <p:spPr>
          <a:xfrm>
            <a:off x="683740" y="843677"/>
            <a:ext cx="10824519" cy="5170646"/>
          </a:xfrm>
          <a:prstGeom prst="rect">
            <a:avLst/>
          </a:prstGeom>
          <a:noFill/>
        </p:spPr>
        <p:txBody>
          <a:bodyPr wrap="square" rtlCol="0">
            <a:spAutoFit/>
          </a:bodyPr>
          <a:lstStyle/>
          <a:p>
            <a:r>
              <a:rPr lang="en-US" sz="3200" b="1" baseline="30000" dirty="0">
                <a:solidFill>
                  <a:schemeClr val="bg1"/>
                </a:solidFill>
                <a:latin typeface="TT Commons Bold" panose="02000506030000020004" pitchFamily="2" charset="77"/>
              </a:rPr>
              <a:t>30</a:t>
            </a:r>
            <a:r>
              <a:rPr lang="en-US" sz="3200" b="1" dirty="0">
                <a:solidFill>
                  <a:schemeClr val="bg1"/>
                </a:solidFill>
                <a:latin typeface="TT Commons Bold" panose="02000506030000020004" pitchFamily="2" charset="77"/>
              </a:rPr>
              <a:t> Jesus replied:</a:t>
            </a:r>
          </a:p>
          <a:p>
            <a:r>
              <a:rPr lang="en-US" sz="3200" b="1" dirty="0">
                <a:solidFill>
                  <a:schemeClr val="bg1"/>
                </a:solidFill>
                <a:latin typeface="TT Commons Bold" panose="02000506030000020004" pitchFamily="2" charset="77"/>
              </a:rPr>
              <a:t>As a man was going down from Jerusalem to Jericho, robbers attacked him and grabbed everything he had. They beat him up and ran off, leaving him half dead. </a:t>
            </a:r>
          </a:p>
          <a:p>
            <a:r>
              <a:rPr lang="en-US" sz="3200" b="1" baseline="30000" dirty="0">
                <a:solidFill>
                  <a:schemeClr val="bg1"/>
                </a:solidFill>
                <a:latin typeface="TT Commons Bold" panose="02000506030000020004" pitchFamily="2" charset="77"/>
              </a:rPr>
              <a:t>31</a:t>
            </a:r>
            <a:r>
              <a:rPr lang="en-US" sz="3200" b="1" dirty="0">
                <a:solidFill>
                  <a:schemeClr val="bg1"/>
                </a:solidFill>
                <a:latin typeface="TT Commons Bold" panose="02000506030000020004" pitchFamily="2" charset="77"/>
              </a:rPr>
              <a:t> A priest happened to be going down the same road. But when he saw the man, he walked by on the other side. </a:t>
            </a:r>
          </a:p>
          <a:p>
            <a:r>
              <a:rPr lang="en-US" sz="3200" b="1" baseline="30000" dirty="0">
                <a:solidFill>
                  <a:schemeClr val="bg1"/>
                </a:solidFill>
                <a:latin typeface="TT Commons Bold" panose="02000506030000020004" pitchFamily="2" charset="77"/>
              </a:rPr>
              <a:t>32</a:t>
            </a:r>
            <a:r>
              <a:rPr lang="en-US" sz="3200" b="1" dirty="0">
                <a:solidFill>
                  <a:schemeClr val="bg1"/>
                </a:solidFill>
                <a:latin typeface="TT Commons Bold" panose="02000506030000020004" pitchFamily="2" charset="77"/>
              </a:rPr>
              <a:t> Later a temple helper came to the same place. But when he saw the man who had been beaten up, he also went by on the other side. </a:t>
            </a:r>
          </a:p>
          <a:p>
            <a:endParaRPr lang="en-US" b="1" dirty="0">
              <a:solidFill>
                <a:schemeClr val="bg1"/>
              </a:solidFill>
              <a:latin typeface="TT Commons Bold" panose="02000506030000020004" pitchFamily="2" charset="77"/>
            </a:endParaRPr>
          </a:p>
          <a:p>
            <a:pPr algn="r"/>
            <a:r>
              <a:rPr lang="en-US" sz="2400" b="1" dirty="0">
                <a:solidFill>
                  <a:schemeClr val="bg1"/>
                </a:solidFill>
                <a:latin typeface="TT Commons Bold" panose="02000506030000020004" pitchFamily="2" charset="77"/>
              </a:rPr>
              <a:t>Luke 10:25-37 (CEV)</a:t>
            </a:r>
            <a:endParaRPr lang="en-US" sz="2800" b="1" dirty="0">
              <a:solidFill>
                <a:schemeClr val="bg1"/>
              </a:solidFill>
              <a:latin typeface="TT Commons Bold" panose="02000506030000020004" pitchFamily="2" charset="77"/>
            </a:endParaRPr>
          </a:p>
        </p:txBody>
      </p:sp>
    </p:spTree>
    <p:extLst>
      <p:ext uri="{BB962C8B-B14F-4D97-AF65-F5344CB8AC3E}">
        <p14:creationId xmlns:p14="http://schemas.microsoft.com/office/powerpoint/2010/main" val="3209826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2727</TotalTime>
  <Words>1277</Words>
  <Application>Microsoft Macintosh PowerPoint</Application>
  <PresentationFormat>Widescreen</PresentationFormat>
  <Paragraphs>111</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BD Cartoon Shout</vt:lpstr>
      <vt:lpstr>Calibri</vt:lpstr>
      <vt:lpstr>Calibri Light</vt:lpstr>
      <vt:lpstr>TT Commons</vt:lpstr>
      <vt:lpstr>TT Commons Bold</vt:lpstr>
      <vt:lpstr>TT Commons Italic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86</cp:revision>
  <dcterms:created xsi:type="dcterms:W3CDTF">2021-10-12T01:01:17Z</dcterms:created>
  <dcterms:modified xsi:type="dcterms:W3CDTF">2022-12-12T04:34:44Z</dcterms:modified>
</cp:coreProperties>
</file>