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70" r:id="rId6"/>
    <p:sldId id="271" r:id="rId7"/>
    <p:sldId id="261" r:id="rId8"/>
    <p:sldId id="262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0C40-5781-8F08-7FEC-C3B08E935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88520-4B47-4F61-6403-61A3400BB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3618B-5A64-DE0D-61BB-D1B516BF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D64FF-E93A-FF32-6B73-DA1D23A5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48738-5FCA-DF82-07EF-6137854B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02AA-F242-20AB-11CB-44678778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678BF-C32A-C55D-04FF-983F04A17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933B2-482B-8A0E-9F44-DDE2F916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5A3A1-0B54-EA40-81CC-B039DE38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71F3-2E09-6B1E-6578-01BE5F49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F1D4-4689-D21F-5F83-4E2957800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DB041-D7D3-BC34-3923-12C4AE851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DEBA6-585D-293B-DB4F-5B3DB2E2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26072-3A30-8C3B-389B-59251C01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70836-8A53-8677-9F33-2438EF2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3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3AEDC-8BB6-0DC1-FBC3-259F52043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723C0-812F-F572-3FA7-529BDF188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747BA-C9C2-B001-C45A-F667A607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7E16F-D99B-4ECC-49F9-40BAFDCE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C6252-B458-6B7F-061C-2BA7888F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5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425A5-EAED-4577-DDCE-707281231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6AAC8-8A94-5238-E469-A147111BB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61422-F9C5-12FF-E334-3CD69B5B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F5E34-A527-80B6-CE33-A4407928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EF99B-0707-36ED-C412-18C4093B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5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EC11-409A-55C3-CF16-CF85F081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512D1-E909-066B-50FA-174C91D1C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BFD6F-9093-A611-6566-80C3D0298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0E674-5E3D-10C4-B058-CD925F48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CCD59-B25D-37A2-4210-0CD43AE4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49332-B6C3-A67B-6B66-51CF27EC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7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C592-124C-4DEF-7BAA-F23BF4C0D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967B0-5409-E992-6BC3-8035E1EAC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8D598-A3E4-ABE2-4F89-F0B3B53B0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B0F845-D163-328F-FCC5-A88E449F7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8F9798-A1DA-DAB0-5309-5D1117445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ADA886-ADF4-5602-3B13-F69938F5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E8319-2C5A-F284-AA44-C97C0179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91E011-298E-B33C-3623-107F4130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9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F9D0-69CB-F2F0-B0CA-65693CC0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715BA-AEDC-CDEB-BC02-FA5F4E6EB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4ED8E-F0B3-6933-D29B-A2FA3432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F46D6-BFB9-425D-EF94-55A28353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DCF3A-7FA0-7829-E73C-37DF733E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80694-57E7-A2DE-D484-980CAEF8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419DD-DC25-ADA2-CA7F-0D0AFC8D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0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68BA1-20FA-BCF7-A5C7-E4225C0C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A5C9-DABE-746B-1492-405D104F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6AA26-6B50-5712-AF5D-61C5F0FF1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8963A-8371-A9BB-3022-B2B6D29A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4CC23-A2D8-D12A-2FAF-4B72A8D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A127C-76B7-1AD1-8ADA-A879A9E6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4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B629-06DF-E5CD-0CDB-5315D647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870E1-1D14-4F4D-5514-376135630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74DBC-DC17-F2C9-5F8F-60F289354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E80DC-A3A7-9DE7-1218-4129D31C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B26DA-3639-D495-0626-298ED96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51E26-6C97-908D-19AB-90DD799C2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F19B8-6E47-B7E0-7B52-0F58F2A87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E5350-3DA6-BD52-C0A6-CE0CA4F6A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FC99F-1C49-9E71-EC32-CAEB5E803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7CDB-1AC1-A344-87C8-677B3C1DD0C8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E3A64-B3F7-490D-6DED-FB4EFECF1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BAA57-6302-46C4-A7D4-A99A54165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9EBB-9C64-0246-9229-82D72A11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2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3F335-FD2A-A089-F1D5-6A06F502E613}"/>
              </a:ext>
            </a:extLst>
          </p:cNvPr>
          <p:cNvSpPr txBox="1"/>
          <p:nvPr/>
        </p:nvSpPr>
        <p:spPr>
          <a:xfrm>
            <a:off x="1653746" y="1865466"/>
            <a:ext cx="8884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>
                <a:solidFill>
                  <a:schemeClr val="bg1"/>
                </a:solidFill>
                <a:latin typeface="Gotcha Regular" pitchFamily="2" charset="0"/>
              </a:rPr>
              <a:t>Perfect Match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36EF7A-4E2D-3CED-A2F4-92AFC781D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336" y="3102040"/>
            <a:ext cx="5651328" cy="375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68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SOLUTION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9E5CA2F0-30C8-E3A4-932E-D4A8179BF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921" y="235463"/>
            <a:ext cx="5016157" cy="501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41D668-7C80-E60A-5BB6-4FFFBF0BE50D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48516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463333"/>
            <a:ext cx="10578222" cy="11387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Remove 3 sticks leaving 7 triangles. All the triangles don't have to be the same size. 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BEA8EEA5-B5A5-A61A-DCF9-E762DAB47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161" y="255894"/>
            <a:ext cx="5067643" cy="506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FAD8C9-45EA-D6D4-FC5C-3B54D7CB1321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04801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SOLUTION</a:t>
            </a: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2442816B-1061-332E-DD45-9E238968F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502" y="301259"/>
            <a:ext cx="5252995" cy="525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3F53F8-3B85-1D83-C24A-590C0525182A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71366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201723"/>
            <a:ext cx="10578222" cy="16619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 letter A was created by using 5 sticks. How would you create 2 A's by only using 4 sticks? All sticks don't have to be flat on the surface.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AD8C9-45EA-D6D4-FC5C-3B54D7CB1321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6.</a:t>
            </a: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20C23FBC-1146-E934-C723-022AC2883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861" y="330142"/>
            <a:ext cx="4870278" cy="487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12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F53F8-3B85-1D83-C24A-590C0525182A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6.</a:t>
            </a:r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035AD4FA-A448-CA6D-2E59-F915EC825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041" y="783281"/>
            <a:ext cx="6637918" cy="403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524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463333"/>
            <a:ext cx="10578222" cy="11387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Move 4 sticks changing the snake to 2 squares - not equal in size.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AD8C9-45EA-D6D4-FC5C-3B54D7CB1321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7.</a:t>
            </a:r>
          </a:p>
        </p:txBody>
      </p:sp>
      <p:pic>
        <p:nvPicPr>
          <p:cNvPr id="26626" name="Picture 2">
            <a:extLst>
              <a:ext uri="{FF2B5EF4-FFF2-40B4-BE49-F238E27FC236}">
                <a16:creationId xmlns:a16="http://schemas.microsoft.com/office/drawing/2014/main" id="{13D2C0C1-5951-56BB-83B3-80C06C766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086" y="307439"/>
            <a:ext cx="4721654" cy="472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182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F53F8-3B85-1D83-C24A-590C0525182A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7.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E2606AA8-F6D8-B61D-C1BA-FFD807F9F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38" y="307439"/>
            <a:ext cx="5215924" cy="521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609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3F335-FD2A-A089-F1D5-6A06F502E613}"/>
              </a:ext>
            </a:extLst>
          </p:cNvPr>
          <p:cNvSpPr txBox="1"/>
          <p:nvPr/>
        </p:nvSpPr>
        <p:spPr>
          <a:xfrm>
            <a:off x="1653746" y="1865466"/>
            <a:ext cx="8884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>
                <a:solidFill>
                  <a:schemeClr val="bg1"/>
                </a:solidFill>
                <a:latin typeface="Gotcha Regular" pitchFamily="2" charset="0"/>
              </a:rPr>
              <a:t>Perfect Match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36EF7A-4E2D-3CED-A2F4-92AFC781D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336" y="3102040"/>
            <a:ext cx="5651328" cy="375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87E2-8281-AD17-1A36-C5F334830EA0}"/>
              </a:ext>
            </a:extLst>
          </p:cNvPr>
          <p:cNvSpPr txBox="1"/>
          <p:nvPr/>
        </p:nvSpPr>
        <p:spPr>
          <a:xfrm>
            <a:off x="965467" y="675869"/>
            <a:ext cx="10261066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571500" indent="-571500">
              <a:buFontTx/>
              <a:buChar char="-"/>
            </a:pPr>
            <a:r>
              <a:rPr lang="en-AU" sz="36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In groups, give students a pile of headless matches OR toothpicks</a:t>
            </a:r>
          </a:p>
          <a:p>
            <a:endParaRPr lang="en-AU" sz="3600" b="1" dirty="0">
              <a:solidFill>
                <a:schemeClr val="bg1"/>
              </a:solidFill>
              <a:latin typeface="TT Commons DemiBold" panose="02000506030000020004" pitchFamily="2" charset="77"/>
            </a:endParaRPr>
          </a:p>
          <a:p>
            <a:pPr marL="571500" indent="-571500">
              <a:buFontTx/>
              <a:buChar char="-"/>
            </a:pPr>
            <a:r>
              <a:rPr lang="en-AU" sz="36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Each group is to make the shape of the first image (shown on screen)</a:t>
            </a:r>
          </a:p>
          <a:p>
            <a:pPr marL="571500" indent="-571500">
              <a:buFontTx/>
              <a:buChar char="-"/>
            </a:pPr>
            <a:endParaRPr lang="en-AU" sz="3600" b="1" dirty="0">
              <a:solidFill>
                <a:schemeClr val="bg1"/>
              </a:solidFill>
              <a:latin typeface="TT Commons DemiBold" panose="02000506030000020004" pitchFamily="2" charset="77"/>
            </a:endParaRPr>
          </a:p>
          <a:p>
            <a:pPr marL="571500" indent="-571500">
              <a:buFontTx/>
              <a:buChar char="-"/>
            </a:pPr>
            <a:r>
              <a:rPr lang="en-AU" sz="36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Attempt the challenge that’s also given on screen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A3A18B-A113-8F56-D9EA-278581B9B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88495">
            <a:off x="8786321" y="4593462"/>
            <a:ext cx="4127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6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Move 3 sticks to form 3 squares equal in size.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4846A8B-7E1F-06B5-BEA3-984CA019B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007" y="307439"/>
            <a:ext cx="5067986" cy="508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285FC3-52CB-3AB3-A8AA-A6D52FD1F2E8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95436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SOLUTION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9F94EECF-051A-2A13-7ADD-3ABA4EB65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876" y="517504"/>
            <a:ext cx="6266248" cy="438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6E627A-E2A7-1A6C-FCE4-B9B6F28273E3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24388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FE7E5FC-5190-B100-B561-8F55F980A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919" y="517504"/>
            <a:ext cx="5224162" cy="452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TAKE AWAY 6 only sticks so that there are no triangles left.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666FB8-A941-A1CF-1AF7-FAE896398C22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25531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SOLUTION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C683C5F-9735-A608-E669-3FF737B6B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102" y="517504"/>
            <a:ext cx="5303795" cy="469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5B9079-579B-035C-EA13-22C64F2D37EF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90806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463333"/>
            <a:ext cx="10578222" cy="11387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 fish is swimming right. Move 2 sticks to make it swim down.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77B345F-C464-578C-D36A-047F08074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26" y="393937"/>
            <a:ext cx="4831148" cy="483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630810-9EDA-028A-7503-26C68D509E96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47281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724943"/>
            <a:ext cx="10578222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SOLUTION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F7FF70C9-5C12-5E7B-FE75-957776B7B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692" y="369222"/>
            <a:ext cx="4820615" cy="482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24F9D1-DFC8-5356-B59D-80577C2D40D2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41283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C176E0-1B6A-1D80-7A6B-508710B76FCD}"/>
              </a:ext>
            </a:extLst>
          </p:cNvPr>
          <p:cNvSpPr txBox="1"/>
          <p:nvPr/>
        </p:nvSpPr>
        <p:spPr>
          <a:xfrm>
            <a:off x="806889" y="5463333"/>
            <a:ext cx="10578222" cy="11387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Shown here are 14 squares in total. Remove 4 sticks to leave only 5 squares, all EQUAL in SIZE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93A3E5CC-6E42-D5B5-E96B-738EF564C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962" y="255894"/>
            <a:ext cx="4944076" cy="49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2641DA-0DB0-F484-E38F-0BCFB605B2B5}"/>
              </a:ext>
            </a:extLst>
          </p:cNvPr>
          <p:cNvSpPr txBox="1"/>
          <p:nvPr/>
        </p:nvSpPr>
        <p:spPr>
          <a:xfrm>
            <a:off x="593125" y="307439"/>
            <a:ext cx="15693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dirty="0">
                <a:solidFill>
                  <a:schemeClr val="bg1"/>
                </a:solidFill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77632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201</Words>
  <Application>Microsoft Macintosh PowerPoint</Application>
  <PresentationFormat>Widescreen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Gotcha Regular</vt:lpstr>
      <vt:lpstr>TT Commons DemiBold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2022-06-28T01:04:48Z</dcterms:created>
  <dcterms:modified xsi:type="dcterms:W3CDTF">2022-06-28T01:59:12Z</dcterms:modified>
</cp:coreProperties>
</file>