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78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74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05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4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38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90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33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67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4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92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2FB2-9D5D-49F9-A795-6F6C98D97C5F}" type="datetimeFigureOut">
              <a:rPr lang="en-AU" smtClean="0"/>
              <a:t>27/02/2013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25C8-44E8-4513-8746-D79E60BE39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1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92"/>
            <a:ext cx="9144000" cy="6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b="1" dirty="0" smtClean="0"/>
              <a:t>There </a:t>
            </a:r>
            <a:r>
              <a:rPr lang="en-AU" sz="5400" b="1" dirty="0"/>
              <a:t>is now no condemnation for those who are in Christ </a:t>
            </a:r>
            <a:r>
              <a:rPr lang="en-AU" sz="5400" b="1" dirty="0" smtClean="0"/>
              <a:t>Jesus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 smtClean="0"/>
              <a:t>Romans Chapter 8 Verse 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038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b="1" dirty="0" smtClean="0">
                <a:solidFill>
                  <a:schemeClr val="bg1"/>
                </a:solidFill>
              </a:rPr>
              <a:t>There</a:t>
            </a:r>
            <a:r>
              <a:rPr lang="en-AU" sz="5400" b="1" dirty="0" smtClean="0"/>
              <a:t> </a:t>
            </a:r>
            <a:r>
              <a:rPr lang="en-AU" sz="5400" b="1" dirty="0"/>
              <a:t>is now no condemnation for those who are in Christ </a:t>
            </a:r>
            <a:r>
              <a:rPr lang="en-AU" sz="5400" b="1" dirty="0" smtClean="0"/>
              <a:t>Jesus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 smtClean="0"/>
              <a:t>Romans Chapter 8 Verse 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49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b="1" dirty="0" smtClean="0">
                <a:solidFill>
                  <a:schemeClr val="bg1"/>
                </a:solidFill>
              </a:rPr>
              <a:t>There</a:t>
            </a:r>
            <a:r>
              <a:rPr lang="en-AU" sz="5400" b="1" dirty="0" smtClean="0"/>
              <a:t> </a:t>
            </a:r>
            <a:r>
              <a:rPr lang="en-AU" sz="5400" b="1" dirty="0"/>
              <a:t>is now no </a:t>
            </a:r>
            <a:r>
              <a:rPr lang="en-AU" sz="5400" b="1" dirty="0">
                <a:solidFill>
                  <a:schemeClr val="bg1"/>
                </a:solidFill>
              </a:rPr>
              <a:t>condemnation</a:t>
            </a:r>
            <a:r>
              <a:rPr lang="en-AU" sz="5400" b="1" dirty="0"/>
              <a:t> for those who are in Christ </a:t>
            </a:r>
            <a:r>
              <a:rPr lang="en-AU" sz="5400" b="1" dirty="0" smtClean="0"/>
              <a:t>Jesus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 smtClean="0"/>
              <a:t>Romans Chapter 8 Verse 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49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b="1" dirty="0" smtClean="0">
                <a:solidFill>
                  <a:schemeClr val="bg1"/>
                </a:solidFill>
              </a:rPr>
              <a:t>There</a:t>
            </a:r>
            <a:r>
              <a:rPr lang="en-AU" sz="5400" b="1" dirty="0" smtClean="0"/>
              <a:t> </a:t>
            </a:r>
            <a:r>
              <a:rPr lang="en-AU" sz="5400" b="1" dirty="0"/>
              <a:t>is </a:t>
            </a:r>
            <a:r>
              <a:rPr lang="en-AU" sz="5400" b="1" dirty="0">
                <a:solidFill>
                  <a:schemeClr val="bg1"/>
                </a:solidFill>
              </a:rPr>
              <a:t>now no</a:t>
            </a:r>
            <a:r>
              <a:rPr lang="en-AU" sz="5400" b="1" dirty="0"/>
              <a:t> </a:t>
            </a:r>
            <a:r>
              <a:rPr lang="en-AU" sz="5400" b="1" dirty="0">
                <a:solidFill>
                  <a:schemeClr val="bg1"/>
                </a:solidFill>
              </a:rPr>
              <a:t>condemnation</a:t>
            </a:r>
            <a:r>
              <a:rPr lang="en-AU" sz="5400" b="1" dirty="0"/>
              <a:t> for those who are in Christ </a:t>
            </a:r>
            <a:r>
              <a:rPr lang="en-AU" sz="5400" b="1" dirty="0" smtClean="0"/>
              <a:t>Jesus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 smtClean="0"/>
              <a:t>Romans Chapter 8 Verse 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49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b="1" dirty="0" smtClean="0">
                <a:solidFill>
                  <a:schemeClr val="bg1"/>
                </a:solidFill>
              </a:rPr>
              <a:t>There</a:t>
            </a:r>
            <a:r>
              <a:rPr lang="en-AU" sz="5400" b="1" dirty="0" smtClean="0"/>
              <a:t> </a:t>
            </a:r>
            <a:r>
              <a:rPr lang="en-AU" sz="5400" b="1" dirty="0"/>
              <a:t>is </a:t>
            </a:r>
            <a:r>
              <a:rPr lang="en-AU" sz="5400" b="1" dirty="0">
                <a:solidFill>
                  <a:schemeClr val="bg1"/>
                </a:solidFill>
              </a:rPr>
              <a:t>now no condemnation</a:t>
            </a:r>
            <a:r>
              <a:rPr lang="en-AU" sz="5400" b="1" dirty="0"/>
              <a:t> for </a:t>
            </a:r>
            <a:r>
              <a:rPr lang="en-AU" sz="5400" b="1" dirty="0">
                <a:solidFill>
                  <a:schemeClr val="bg1"/>
                </a:solidFill>
              </a:rPr>
              <a:t>those</a:t>
            </a:r>
            <a:r>
              <a:rPr lang="en-AU" sz="5400" b="1" dirty="0"/>
              <a:t> </a:t>
            </a:r>
            <a:r>
              <a:rPr lang="en-AU" sz="5400" b="1" dirty="0">
                <a:solidFill>
                  <a:schemeClr val="bg1"/>
                </a:solidFill>
              </a:rPr>
              <a:t>who</a:t>
            </a:r>
            <a:r>
              <a:rPr lang="en-AU" sz="5400" b="1" dirty="0"/>
              <a:t> are in Christ </a:t>
            </a:r>
            <a:r>
              <a:rPr lang="en-AU" sz="5400" b="1" dirty="0" smtClean="0"/>
              <a:t>Jesus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 smtClean="0"/>
              <a:t>Romans Chapter 8 Verse 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49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b="1" dirty="0" smtClean="0">
                <a:solidFill>
                  <a:schemeClr val="bg1"/>
                </a:solidFill>
              </a:rPr>
              <a:t>There</a:t>
            </a:r>
            <a:r>
              <a:rPr lang="en-AU" sz="5400" b="1" dirty="0" smtClean="0"/>
              <a:t> </a:t>
            </a:r>
            <a:r>
              <a:rPr lang="en-AU" sz="5400" b="1" dirty="0"/>
              <a:t>is </a:t>
            </a:r>
            <a:r>
              <a:rPr lang="en-AU" sz="5400" b="1" dirty="0">
                <a:solidFill>
                  <a:schemeClr val="bg1"/>
                </a:solidFill>
              </a:rPr>
              <a:t>now no condemnation</a:t>
            </a:r>
            <a:r>
              <a:rPr lang="en-AU" sz="5400" b="1" dirty="0"/>
              <a:t> for </a:t>
            </a:r>
            <a:r>
              <a:rPr lang="en-AU" sz="5400" b="1" dirty="0">
                <a:solidFill>
                  <a:schemeClr val="bg1"/>
                </a:solidFill>
              </a:rPr>
              <a:t>those who are</a:t>
            </a:r>
            <a:r>
              <a:rPr lang="en-AU" sz="5400" b="1" dirty="0"/>
              <a:t> in </a:t>
            </a:r>
            <a:r>
              <a:rPr lang="en-AU" sz="5400" b="1" dirty="0">
                <a:solidFill>
                  <a:schemeClr val="bg1"/>
                </a:solidFill>
              </a:rPr>
              <a:t>Christ </a:t>
            </a:r>
            <a:r>
              <a:rPr lang="en-AU" sz="5400" b="1" dirty="0" smtClean="0">
                <a:solidFill>
                  <a:schemeClr val="bg1"/>
                </a:solidFill>
              </a:rPr>
              <a:t>Jesus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bg1"/>
                </a:solidFill>
              </a:rPr>
              <a:t>Romans</a:t>
            </a:r>
            <a:r>
              <a:rPr lang="en-AU" b="1" dirty="0" smtClean="0"/>
              <a:t> Chapter </a:t>
            </a:r>
            <a:r>
              <a:rPr lang="en-AU" b="1" dirty="0" smtClean="0">
                <a:solidFill>
                  <a:schemeClr val="bg1"/>
                </a:solidFill>
              </a:rPr>
              <a:t>8</a:t>
            </a:r>
            <a:r>
              <a:rPr lang="en-AU" b="1" dirty="0" smtClean="0"/>
              <a:t> Verse </a:t>
            </a:r>
            <a:r>
              <a:rPr lang="en-AU" b="1" dirty="0" smtClean="0">
                <a:solidFill>
                  <a:schemeClr val="bg1"/>
                </a:solidFill>
              </a:rPr>
              <a:t>1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French</dc:creator>
  <cp:lastModifiedBy>Tom French</cp:lastModifiedBy>
  <cp:revision>4</cp:revision>
  <dcterms:created xsi:type="dcterms:W3CDTF">2013-02-22T03:54:43Z</dcterms:created>
  <dcterms:modified xsi:type="dcterms:W3CDTF">2013-02-27T03:55:50Z</dcterms:modified>
</cp:coreProperties>
</file>