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281"/>
  </p:normalViewPr>
  <p:slideViewPr>
    <p:cSldViewPr snapToGrid="0" snapToObjects="1">
      <p:cViewPr varScale="1">
        <p:scale>
          <a:sx n="90" d="100"/>
          <a:sy n="90" d="100"/>
        </p:scale>
        <p:origin x="232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4EA07-898C-B241-AFFC-6FD1D7E99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78BE55-71A0-7E48-AA9B-2DA96D659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F1E24-9A36-D74A-9E3F-AB2EC3CBD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FD13-63C5-6846-BFF9-E456D63910D0}" type="datetimeFigureOut">
              <a:rPr lang="en-US" smtClean="0"/>
              <a:t>8/23/21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9F792-6324-744D-BECB-258292E6B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03A69-6D48-D141-8073-C4A91965F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AEC0-A12B-1F47-9AD3-AA5880B1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8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C5B3E-E86A-4640-B2EC-DA2ADB3D2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D85BB9-E171-9444-ACC7-9A8AF7B08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FE438-5FB1-CC45-81F0-11E31E3E9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FD13-63C5-6846-BFF9-E456D63910D0}" type="datetimeFigureOut">
              <a:rPr lang="en-US" smtClean="0"/>
              <a:t>8/23/21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80626-CED3-C644-B8E0-C1B6FEFF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6CFE4-0467-E349-874B-AA76B6D9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AEC0-A12B-1F47-9AD3-AA5880B1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5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23F1F3-E26F-4845-974D-759877D06E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3E566A-7EA2-7640-88DC-82EEEC290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D0273-5D68-D54A-94B7-F44D02B28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FD13-63C5-6846-BFF9-E456D63910D0}" type="datetimeFigureOut">
              <a:rPr lang="en-US" smtClean="0"/>
              <a:t>8/23/21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F835B-9259-A74F-A9A4-75A97C5E4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6C3DC-82CF-4149-8672-393C9A581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AEC0-A12B-1F47-9AD3-AA5880B1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ACCC-8ABD-A547-9FFF-8B68FBDD1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964BB-6AD4-8F49-B6FC-C39FDD035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CB0A9-7A5B-9F4D-8587-B30751C7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FD13-63C5-6846-BFF9-E456D63910D0}" type="datetimeFigureOut">
              <a:rPr lang="en-US" smtClean="0"/>
              <a:t>8/23/21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C9D57-F1E1-014E-BB30-7418E861E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57669-E45E-C34C-9716-9D58BB8C9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AEC0-A12B-1F47-9AD3-AA5880B1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3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4EAC9-6DC0-6F46-96F0-4834E61FD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5419A-A81A-3445-BFF1-5804F956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32997-1989-4143-B1B5-83A9C551D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FD13-63C5-6846-BFF9-E456D63910D0}" type="datetimeFigureOut">
              <a:rPr lang="en-US" smtClean="0"/>
              <a:t>8/23/21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F324F-55CC-014F-B39C-FA0F9F8A4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03D56-B8D0-AA4F-996D-484320838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AEC0-A12B-1F47-9AD3-AA5880B1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44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0E190-C541-0C43-BBD9-11822419B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232AF-84AC-5941-B523-B4D4833C11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3E6BB-56B8-EA4C-BC73-5CC5F9215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66020-3CF7-074F-8ED3-697B9BCE0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FD13-63C5-6846-BFF9-E456D63910D0}" type="datetimeFigureOut">
              <a:rPr lang="en-US" smtClean="0"/>
              <a:t>8/23/21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AFF92-28AB-AF4A-9BA2-F78B82199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5BD6AB-94EF-E149-B0EE-E6B760137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AEC0-A12B-1F47-9AD3-AA5880B1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5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37E00-54A2-004E-8598-A7FBF6DCE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284FF-BCE8-844D-A061-AB05D307F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0D906-A0F8-6F4A-B75B-834268D4B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52708B-FA7C-5C47-841C-3386E0220D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CC29B0-4C69-514B-A5DC-FA3C9C9CE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A93E3E-D243-8F45-AFDD-45F7F5D22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FD13-63C5-6846-BFF9-E456D63910D0}" type="datetimeFigureOut">
              <a:rPr lang="en-US" smtClean="0"/>
              <a:t>8/23/21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A90301-FF32-994E-BFDB-44E9CAA5F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BEF33C-866B-6044-BA50-7D485E4E1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AEC0-A12B-1F47-9AD3-AA5880B1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8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E49DB-CBC4-7C49-B4C5-53286B8CA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C600A4-1E8B-CD45-8623-C958E0C1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FD13-63C5-6846-BFF9-E456D63910D0}" type="datetimeFigureOut">
              <a:rPr lang="en-US" smtClean="0"/>
              <a:t>8/23/21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8DD031-7A69-CE40-8C1E-26A11BA69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B0373-0301-F942-A3C8-53F4D005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AEC0-A12B-1F47-9AD3-AA5880B1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7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5CFC1C-6153-FC45-BD52-27ED4F9C4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FD13-63C5-6846-BFF9-E456D63910D0}" type="datetimeFigureOut">
              <a:rPr lang="en-US" smtClean="0"/>
              <a:t>8/23/21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F2584E-167A-5447-9CBE-0FA2DA96B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E8ED1-A9F4-1140-B810-BC383D3FB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AEC0-A12B-1F47-9AD3-AA5880B1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43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35338-2836-4A43-BEA2-853D1FEB6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21D3A-10C8-904B-866E-9C681F30F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77B73-D989-C046-93AB-563C10AD0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C5D90-C7F9-DD48-8E1B-A53B15D25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FD13-63C5-6846-BFF9-E456D63910D0}" type="datetimeFigureOut">
              <a:rPr lang="en-US" smtClean="0"/>
              <a:t>8/23/21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133EAA-0BAF-7C41-9B10-D9D0B8B70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879F2-BB23-D44E-B900-0759322CB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AEC0-A12B-1F47-9AD3-AA5880B1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7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DF5E1-0AA8-8040-8DE6-A71595638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C82A9A-A9B8-6649-B4B4-2257C88761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C966C8-9599-F24D-8E5C-06BA7561D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A9E68-B86E-E84C-A25B-47D997B6A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FD13-63C5-6846-BFF9-E456D63910D0}" type="datetimeFigureOut">
              <a:rPr lang="en-US" smtClean="0"/>
              <a:t>8/23/21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2EE33F-B9B4-404C-94A1-B24CE5ACD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A9463-812C-E448-AF94-9A7346F7A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3AEC0-A12B-1F47-9AD3-AA5880B1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2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F4163-3D97-F446-BB42-75E26B262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52ECD-CD55-F44E-8910-BBE4568B0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43313-0A1B-D84B-8416-840A183DDE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2FD13-63C5-6846-BFF9-E456D63910D0}" type="datetimeFigureOut">
              <a:rPr lang="en-US" smtClean="0"/>
              <a:t>8/23/21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A4DA8-891F-124F-ACE8-82B059046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F2597-0EA7-394D-A2EB-67F4B5772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3AEC0-A12B-1F47-9AD3-AA5880B1A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3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5D9269-8C6E-4741-ABBC-AA6C45E35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069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77D652-71B5-EA47-A102-DCBE31EA5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44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DB9CCD-EAB3-AB4A-ADE0-02E1DBBA3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44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154BBE-08E3-D647-A276-D5EFB8F0E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2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73EF9B-790F-E742-9609-41634802D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17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31D8F3-F410-004A-B783-AA7F3EC62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12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50297B-8379-E643-BBA8-3FB97C8B9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93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9B82EF-0C10-384F-8E6F-53DC22765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80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8E101D-978E-9640-979F-CDD5D9D9D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91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3A9900-EF33-B440-A8AD-692E59A7A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19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677D07-42FB-BC49-A1FA-0B63AA773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51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373FAD-3F0E-2147-8B98-84B6B9A83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90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261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5D5917-4F27-A447-8F58-4AF218BDF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7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024E80-3378-6A45-AC26-6E0ED6097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38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616ECD-301E-E047-B0FE-7FE9951A2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83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D6AE7D-4DF6-094D-AE4C-C899A88B8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36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29FB37-351A-7A4D-9CBA-07AD8755A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35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85D0F4-05D5-0740-869B-43D6DF8C5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18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6BCB92-2E54-8F4F-A9C3-8C27A2B7E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35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2021-08-23T05:32:01Z</dcterms:created>
  <dcterms:modified xsi:type="dcterms:W3CDTF">2021-08-23T05:34:05Z</dcterms:modified>
</cp:coreProperties>
</file>