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55"/>
  </p:notesMasterIdLst>
  <p:sldIdLst>
    <p:sldId id="256" r:id="rId2"/>
    <p:sldId id="297" r:id="rId3"/>
    <p:sldId id="299" r:id="rId4"/>
    <p:sldId id="298" r:id="rId5"/>
    <p:sldId id="301" r:id="rId6"/>
    <p:sldId id="302" r:id="rId7"/>
    <p:sldId id="257" r:id="rId8"/>
    <p:sldId id="319" r:id="rId9"/>
    <p:sldId id="293" r:id="rId10"/>
    <p:sldId id="296" r:id="rId11"/>
    <p:sldId id="294" r:id="rId12"/>
    <p:sldId id="300" r:id="rId13"/>
    <p:sldId id="295" r:id="rId14"/>
    <p:sldId id="270" r:id="rId15"/>
    <p:sldId id="274" r:id="rId16"/>
    <p:sldId id="275" r:id="rId17"/>
    <p:sldId id="276" r:id="rId18"/>
    <p:sldId id="277" r:id="rId19"/>
    <p:sldId id="266" r:id="rId20"/>
    <p:sldId id="305" r:id="rId21"/>
    <p:sldId id="304" r:id="rId22"/>
    <p:sldId id="303" r:id="rId23"/>
    <p:sldId id="306" r:id="rId24"/>
    <p:sldId id="271" r:id="rId25"/>
    <p:sldId id="278" r:id="rId26"/>
    <p:sldId id="279" r:id="rId27"/>
    <p:sldId id="280" r:id="rId28"/>
    <p:sldId id="281" r:id="rId29"/>
    <p:sldId id="267" r:id="rId30"/>
    <p:sldId id="307" r:id="rId31"/>
    <p:sldId id="308" r:id="rId32"/>
    <p:sldId id="309" r:id="rId33"/>
    <p:sldId id="310" r:id="rId34"/>
    <p:sldId id="311" r:id="rId35"/>
    <p:sldId id="312" r:id="rId36"/>
    <p:sldId id="272" r:id="rId37"/>
    <p:sldId id="282" r:id="rId38"/>
    <p:sldId id="283" r:id="rId39"/>
    <p:sldId id="284" r:id="rId40"/>
    <p:sldId id="285" r:id="rId41"/>
    <p:sldId id="269" r:id="rId42"/>
    <p:sldId id="313" r:id="rId43"/>
    <p:sldId id="314" r:id="rId44"/>
    <p:sldId id="315" r:id="rId45"/>
    <p:sldId id="316" r:id="rId46"/>
    <p:sldId id="317" r:id="rId47"/>
    <p:sldId id="318" r:id="rId48"/>
    <p:sldId id="273" r:id="rId49"/>
    <p:sldId id="286" r:id="rId50"/>
    <p:sldId id="290" r:id="rId51"/>
    <p:sldId id="291" r:id="rId52"/>
    <p:sldId id="289" r:id="rId53"/>
    <p:sldId id="26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661"/>
    <a:srgbClr val="C3D640"/>
    <a:srgbClr val="EC3A44"/>
    <a:srgbClr val="FFDF00"/>
    <a:srgbClr val="407E80"/>
    <a:srgbClr val="00B6DE"/>
    <a:srgbClr val="EF373E"/>
    <a:srgbClr val="F58025"/>
    <a:srgbClr val="C4D82E"/>
    <a:srgbClr val="517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 snapToObjects="1">
      <p:cViewPr>
        <p:scale>
          <a:sx n="110" d="100"/>
          <a:sy n="110" d="100"/>
        </p:scale>
        <p:origin x="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8595F-0814-444A-9165-076F85DFF4AD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C930-8921-A444-A87A-076BEF86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4AAE95-853F-E740-92DE-530931D8AFA2}" type="datetime1">
              <a:rPr lang="en-AU" smtClean="0"/>
              <a:t>21/12/20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4F9C4D-DCEC-9842-B8ED-EB00CAC9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65DC-8509-8A42-ACDF-A60B0C09EF57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 title="Background Shape">
            <a:extLst>
              <a:ext uri="{FF2B5EF4-FFF2-40B4-BE49-F238E27FC236}">
                <a16:creationId xmlns:a16="http://schemas.microsoft.com/office/drawing/2014/main" id="{A9D75D6E-6E58-4B46-83B9-9CAD035779C4}"/>
              </a:ext>
            </a:extLst>
          </p:cNvPr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20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B7C6-D4B9-8A44-A42B-9D8B24943C8E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5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46462A-3EF4-1342-8FD3-28DF7C5E0896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5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D14B-BE73-C247-A4FB-EA3C91DA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2B603-8EE0-9441-B95E-31223A70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90A-E068-1B44-A481-A81837B70146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0DC3E-B11D-E14B-AC63-FF0DD626D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AEBAF1-04E3-1342-BDEA-451F06D3FCA9}"/>
              </a:ext>
            </a:extLst>
          </p:cNvPr>
          <p:cNvSpPr/>
          <p:nvPr userDrawn="1"/>
        </p:nvSpPr>
        <p:spPr>
          <a:xfrm>
            <a:off x="470647" y="726141"/>
            <a:ext cx="3617259" cy="560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8C16D91-5212-804A-B357-84EF82E1B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294" y="1113765"/>
            <a:ext cx="7240515" cy="4747286"/>
          </a:xfrm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AA249A8-A59D-A643-957E-C360FECEC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426" y="1020431"/>
            <a:ext cx="3251221" cy="3524675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3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0CF-1534-2A4D-ABAB-E4807CE67623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81360-E21F-4447-9E2B-5B79810E16E9}" type="datetime1">
              <a:rPr lang="en-AU" smtClean="0"/>
              <a:t>21/12/20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4F9C4D-DCEC-9842-B8ED-EB00CAC9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5C15-631D-DE47-8F1F-DDA3169B29DB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17A-0DC1-D14F-B48E-62C0355AEF80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D4C9-7DAD-7E42-A542-89C8A45EAB8E}" type="datetime1">
              <a:rPr lang="en-AU" smtClean="0"/>
              <a:t>21/12/20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275-5B10-7646-B7B6-FE6126117AD4}" type="datetime1">
              <a:rPr lang="en-AU" smtClean="0"/>
              <a:t>21/12/20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C4D-DCEC-9842-B8ED-EB00CAC9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8E18CC-D2FD-3F43-B65B-3EDF01570F8D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20D6DD4-5E84-3A4E-B579-8AB09B183D44}" type="datetime1">
              <a:rPr lang="en-AU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4F9C4D-DCEC-9842-B8ED-EB00CAC9853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9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672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rgbClr val="193661"/>
          </a:solidFill>
          <a:latin typeface="TT Commons" panose="02000506030000020004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T Commons" panose="02000506030000020004" pitchFamily="2" charset="77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T Commons" panose="02000506030000020004" pitchFamily="2" charset="77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T Commons" panose="02000506030000020004" pitchFamily="2" charset="77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T Commons" panose="02000506030000020004" pitchFamily="2" charset="77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T Commons" panose="02000506030000020004" pitchFamily="2" charset="77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2A5E297-FCC0-4CBB-B0F2-AD10B61F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7FBDA2-CA1E-4D12-868A-9193C9AA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 Fish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0679C-CCDC-ED49-AB48-CA43A8B59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studies from </a:t>
            </a:r>
            <a:r>
              <a:rPr lang="en-AU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</a:t>
            </a:r>
            <a:endParaRPr lang="en-AU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E10249-5CE7-46B7-BF63-CADFE9D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BA398-F650-6941-9588-48F7DAC59B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49" y="1169894"/>
            <a:ext cx="3279272" cy="507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15C7E1E-2A4B-7A42-AECF-BB646292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9C8743-643B-2B40-975D-9B3811929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680" y="1265928"/>
            <a:ext cx="2103460" cy="467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8F425-C635-2849-84DB-7BAC4C9DB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125362"/>
            <a:ext cx="1206843" cy="9225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0B8E4-0669-DB46-BD35-3BA251736EF1}"/>
              </a:ext>
            </a:extLst>
          </p:cNvPr>
          <p:cNvCxnSpPr/>
          <p:nvPr/>
        </p:nvCxnSpPr>
        <p:spPr>
          <a:xfrm flipV="1">
            <a:off x="6005384" y="3047894"/>
            <a:ext cx="1136821" cy="276074"/>
          </a:xfrm>
          <a:prstGeom prst="line">
            <a:avLst/>
          </a:prstGeom>
          <a:ln w="66675">
            <a:solidFill>
              <a:srgbClr val="EC3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8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Sweet Publishing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E75FDC-17B5-6842-AF1D-ED07A645D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5" y="872625"/>
            <a:ext cx="6439567" cy="4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BDF04C-AA5D-5240-869C-401D74FA9FF0}"/>
              </a:ext>
            </a:extLst>
          </p:cNvPr>
          <p:cNvSpPr txBox="1"/>
          <p:nvPr/>
        </p:nvSpPr>
        <p:spPr>
          <a:xfrm>
            <a:off x="1021022" y="5868110"/>
            <a:ext cx="33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“THROW ME OVERBOARD…”</a:t>
            </a:r>
          </a:p>
        </p:txBody>
      </p:sp>
    </p:spTree>
    <p:extLst>
      <p:ext uri="{BB962C8B-B14F-4D97-AF65-F5344CB8AC3E}">
        <p14:creationId xmlns:p14="http://schemas.microsoft.com/office/powerpoint/2010/main" val="341631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81753-B3EE-904C-B0B1-71C807B07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787" y="1248586"/>
            <a:ext cx="6491993" cy="4423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11D8DE-5A07-624D-A6C9-BAA5CCF5FB02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Max7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5A1FE5-E52D-E34D-8D70-FA377066B952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THROWN OVERBOARD</a:t>
            </a:r>
          </a:p>
        </p:txBody>
      </p:sp>
    </p:spTree>
    <p:extLst>
      <p:ext uri="{BB962C8B-B14F-4D97-AF65-F5344CB8AC3E}">
        <p14:creationId xmlns:p14="http://schemas.microsoft.com/office/powerpoint/2010/main" val="178437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Marian van der </a:t>
            </a:r>
            <a:r>
              <a:rPr lang="en-AU" sz="800" dirty="0" err="1">
                <a:solidFill>
                  <a:srgbClr val="C3D640"/>
                </a:solidFill>
              </a:rPr>
              <a:t>Kruijt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85E7A5D-7C40-D54E-BEAD-E77E456D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208" y="1030448"/>
            <a:ext cx="6396138" cy="47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B3F056-8FFC-5F44-ABAC-AA02763D4F1D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SEA WENT CALM</a:t>
            </a:r>
          </a:p>
        </p:txBody>
      </p:sp>
    </p:spTree>
    <p:extLst>
      <p:ext uri="{BB962C8B-B14F-4D97-AF65-F5344CB8AC3E}">
        <p14:creationId xmlns:p14="http://schemas.microsoft.com/office/powerpoint/2010/main" val="125396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 err="1">
                <a:solidFill>
                  <a:srgbClr val="C3D640"/>
                </a:solidFill>
              </a:rPr>
              <a:t>www.lambsongs.co.nz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3396A9E-BE2B-6E45-ACAB-2D6D0288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909" y="1097433"/>
            <a:ext cx="6217510" cy="466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DADBFA-A5BB-EB45-8130-A423A5CA92C8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SWALLOWED!</a:t>
            </a:r>
          </a:p>
        </p:txBody>
      </p:sp>
    </p:spTree>
    <p:extLst>
      <p:ext uri="{BB962C8B-B14F-4D97-AF65-F5344CB8AC3E}">
        <p14:creationId xmlns:p14="http://schemas.microsoft.com/office/powerpoint/2010/main" val="303438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D5D4-10FF-3342-9752-9CA106CB6143}"/>
              </a:ext>
            </a:extLst>
          </p:cNvPr>
          <p:cNvSpPr txBox="1"/>
          <p:nvPr/>
        </p:nvSpPr>
        <p:spPr>
          <a:xfrm>
            <a:off x="2310714" y="1161535"/>
            <a:ext cx="39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memory</a:t>
            </a:r>
          </a:p>
          <a:p>
            <a:r>
              <a:rPr lang="en-AU" dirty="0"/>
              <a:t>verse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0141D-CE14-594D-B749-E6C6EBFA8C3E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D4069C-B891-AC4E-8AC8-16D91D6B6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026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7B1C0FE2-7072-A14C-998B-A2B31FAD1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5B22FB-8910-864E-AC86-4FFCC2993E2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LORD, I prayed to you, and you listened to me.”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</p:spTree>
    <p:extLst>
      <p:ext uri="{BB962C8B-B14F-4D97-AF65-F5344CB8AC3E}">
        <p14:creationId xmlns:p14="http://schemas.microsoft.com/office/powerpoint/2010/main" val="299228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D5D4-10FF-3342-9752-9CA106CB6143}"/>
              </a:ext>
            </a:extLst>
          </p:cNvPr>
          <p:cNvSpPr txBox="1"/>
          <p:nvPr/>
        </p:nvSpPr>
        <p:spPr>
          <a:xfrm>
            <a:off x="2310714" y="1161535"/>
            <a:ext cx="39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memory</a:t>
            </a:r>
          </a:p>
          <a:p>
            <a:r>
              <a:rPr lang="en-AU" dirty="0"/>
              <a:t>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B22FB-8910-864E-AC86-4FFCC2993E2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listened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9E9946-E336-EC4C-ADF4-59EBC6BC2497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2B62A8-EFAF-584B-9846-45FFAA3D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20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89AB4020-50EB-424B-A16A-75C436A23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354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D5D4-10FF-3342-9752-9CA106CB6143}"/>
              </a:ext>
            </a:extLst>
          </p:cNvPr>
          <p:cNvSpPr txBox="1"/>
          <p:nvPr/>
        </p:nvSpPr>
        <p:spPr>
          <a:xfrm>
            <a:off x="2310714" y="1161535"/>
            <a:ext cx="39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memory</a:t>
            </a:r>
          </a:p>
          <a:p>
            <a:r>
              <a:rPr lang="en-AU" dirty="0"/>
              <a:t>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B22FB-8910-864E-AC86-4FFCC2993E2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B71E6-552C-C848-AA36-578C2569770F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AE12FE-359A-F04D-888C-F40F1BC7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C1DBEC17-5D9E-4543-B8D5-B1D09802C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1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D5D4-10FF-3342-9752-9CA106CB6143}"/>
              </a:ext>
            </a:extLst>
          </p:cNvPr>
          <p:cNvSpPr txBox="1"/>
          <p:nvPr/>
        </p:nvSpPr>
        <p:spPr>
          <a:xfrm>
            <a:off x="2310714" y="1161535"/>
            <a:ext cx="39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memory</a:t>
            </a:r>
          </a:p>
          <a:p>
            <a:r>
              <a:rPr lang="en-AU" dirty="0"/>
              <a:t>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B22FB-8910-864E-AC86-4FFCC2993E2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When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prayed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, and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Jonah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FF8E6B-A69B-F64F-8932-42A4C6AC3DEC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3D6854-4DD8-584B-AEA2-788AACEE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3B6CC12A-842A-4644-ADEA-FEDC330A5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3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D5D4-10FF-3342-9752-9CA106CB6143}"/>
              </a:ext>
            </a:extLst>
          </p:cNvPr>
          <p:cNvSpPr txBox="1"/>
          <p:nvPr/>
        </p:nvSpPr>
        <p:spPr>
          <a:xfrm>
            <a:off x="2310714" y="1161535"/>
            <a:ext cx="39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memory</a:t>
            </a:r>
          </a:p>
          <a:p>
            <a:r>
              <a:rPr lang="en-AU" dirty="0"/>
              <a:t>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B22FB-8910-864E-AC86-4FFCC2993E2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“When I was in trouble, LORD, I prayed to you, and you listened to me.”</a:t>
            </a:r>
            <a:br>
              <a:rPr lang="en-AU" sz="2800" dirty="0">
                <a:solidFill>
                  <a:schemeClr val="bg1">
                    <a:alpha val="0"/>
                  </a:schemeClr>
                </a:solidFill>
              </a:rPr>
            </a:b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- Jonah 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2CAF1-FB8E-4E42-9A5C-2D9A6C6D9623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BF3039-71FB-0A4C-B015-54BE4252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22C4CA65-562F-C244-8807-EE1033049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14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9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C424DA28-0942-F044-BA2A-9927F3B7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50" y="884592"/>
            <a:ext cx="6383867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2AF3A-5561-4D4A-AAB5-F3D45727E68C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TRAPPED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72F89-D59B-6441-81BA-3247B7089584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Sweet Publishing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A5FFEC60-CC72-9142-B332-458532FA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50" y="917574"/>
            <a:ext cx="6376844" cy="47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AC874-3BA9-C44D-88EC-DF5F82A0D6D3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Marian van der </a:t>
            </a:r>
            <a:r>
              <a:rPr lang="en-AU" sz="800" dirty="0" err="1">
                <a:solidFill>
                  <a:srgbClr val="C3D640"/>
                </a:solidFill>
              </a:rPr>
              <a:t>Kruijt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433D0-F08A-C147-A18C-21D7D2A7C713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SWALLOWED</a:t>
            </a:r>
          </a:p>
        </p:txBody>
      </p:sp>
    </p:spTree>
    <p:extLst>
      <p:ext uri="{BB962C8B-B14F-4D97-AF65-F5344CB8AC3E}">
        <p14:creationId xmlns:p14="http://schemas.microsoft.com/office/powerpoint/2010/main" val="9420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9E6759-1DFD-154E-8951-1E784B6F462E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PRAYS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7ED98428-7BC1-E042-AE89-9BE991605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10" y="821448"/>
            <a:ext cx="667173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BD5630-9BD7-5543-8E2F-0FB915508B22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9E6759-1DFD-154E-8951-1E784B6F462E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VOMITED OUT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C0EE51A6-2912-C94B-BB0C-BB0363AD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95" y="881834"/>
            <a:ext cx="6495795" cy="48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3BFAAA-766E-6542-B58F-DE5602AC651D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 err="1">
                <a:solidFill>
                  <a:srgbClr val="C3D640"/>
                </a:solidFill>
              </a:rPr>
              <a:t>www.lambsongs.co.nz</a:t>
            </a:r>
            <a:endParaRPr lang="en-US" sz="800" dirty="0">
              <a:solidFill>
                <a:srgbClr val="C3D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7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022883-9272-2A47-A19B-95DA77857315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LORD, I prayed to you, and you listened to me.”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B8E11A-D073-6E48-9ADF-D708830A5B55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74C089-0855-B740-B34F-F8EB1DFDB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64940C8A-1A57-5747-8BF4-A20459500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559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58B689-ACF2-C343-BC6F-7D3B5943BCAC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listened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86BDCC-F93A-A74C-8917-92B7AA81BB51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5FED7C-A463-A440-B1C8-2E7484C79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05B72DE5-6EB7-7949-8CE8-BC5A0D67D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33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4DBF1C-29DF-DC47-BC0A-DEE392F7B6D4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897C55-B2AB-9748-A559-AAF72E57E1AF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05DFE9-E05A-6E4F-A520-BBD171FD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AFAC5163-E7EE-914C-AC5E-8A7794EAD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92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8525A5-F5C7-DC40-AF51-26A80A1A68DE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When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prayed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, and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Jonah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209EF-06F4-344C-ACFB-517A203706E9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410BC3-9AE5-0149-ACF4-B087D304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BD835ECA-4285-8943-80DA-C4D25DECA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08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8FBE-E657-6A46-BE2B-73763B8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3587040"/>
            <a:ext cx="3302000" cy="1841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7D1B79-E33B-2247-B1AF-5C46E88231DF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81DA87-AB29-CE4A-9D28-B8BA14E1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95D5BE93-0D0C-414E-9125-A3B84F674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870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1352A23-B071-8146-9FA0-B638E94BD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822" y="1030448"/>
            <a:ext cx="6396138" cy="47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B96D4-6F40-1848-A0D7-7BF06C19130F}"/>
              </a:ext>
            </a:extLst>
          </p:cNvPr>
          <p:cNvSpPr txBox="1"/>
          <p:nvPr/>
        </p:nvSpPr>
        <p:spPr>
          <a:xfrm>
            <a:off x="1021022" y="5868110"/>
            <a:ext cx="33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 ASSYRIANS</a:t>
            </a:r>
          </a:p>
        </p:txBody>
      </p:sp>
    </p:spTree>
    <p:extLst>
      <p:ext uri="{BB962C8B-B14F-4D97-AF65-F5344CB8AC3E}">
        <p14:creationId xmlns:p14="http://schemas.microsoft.com/office/powerpoint/2010/main" val="1540713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EA7D6DE-6D21-4640-9F4F-FFF677A7D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64" y="866774"/>
            <a:ext cx="64643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GOES TO NINEVEH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C1013-93EC-0140-881A-599F497C7FD1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28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OF NINEVEH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C1013-93EC-0140-881A-599F497C7FD1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4" name="Picture 3" descr="01_Jonah_Nineveh_JPEG_1024.jpg">
            <a:extLst>
              <a:ext uri="{FF2B5EF4-FFF2-40B4-BE49-F238E27FC236}">
                <a16:creationId xmlns:a16="http://schemas.microsoft.com/office/drawing/2014/main" id="{CBE4506B-712A-4F47-AC28-D4190E996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53" y="819634"/>
            <a:ext cx="6527137" cy="48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84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JONAH’S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C1013-93EC-0140-881A-599F497C7FD1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8587F28-40F8-D64B-AA0B-76C8F9627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37" y="850243"/>
            <a:ext cx="6605893" cy="49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98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RESPOND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C1013-93EC-0140-881A-599F497C7FD1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4" name="Picture 1" descr="34_Jonah_Nineveh_JPEG_1024.jpg">
            <a:extLst>
              <a:ext uri="{FF2B5EF4-FFF2-40B4-BE49-F238E27FC236}">
                <a16:creationId xmlns:a16="http://schemas.microsoft.com/office/drawing/2014/main" id="{29B3543A-286E-C14B-BDF6-696139FC2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639" y="885303"/>
            <a:ext cx="6577251" cy="49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88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 RESPONDS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972F1BE6-42A0-314F-9DC5-C9420F0B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42" y="901398"/>
            <a:ext cx="6541648" cy="49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8EEDE5-8B44-2040-9613-45C3E77FA42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Richard Gunther</a:t>
            </a:r>
            <a:endParaRPr lang="en-US" sz="800" dirty="0">
              <a:solidFill>
                <a:srgbClr val="C3D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87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B6216-2673-DB42-942F-277393EFFD30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ARE SAVED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EEDE5-8B44-2040-9613-45C3E77FA42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 err="1">
                <a:solidFill>
                  <a:srgbClr val="C3D640"/>
                </a:solidFill>
              </a:rPr>
              <a:t>www.fishnetbiblestories.com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0EF0BD45-5E5A-104D-81F9-799BD5F8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22" y="851700"/>
            <a:ext cx="6518147" cy="48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6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628897-281C-9E47-B88C-B3B93BE66D71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LORD, I prayed to you, and you listened to me.”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6D841-855E-8E49-8AD6-8DDB27FB6245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96A400-4547-8448-983D-18C5C756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0F992D9F-5172-A94D-AF78-08401B7AB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36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22EEFB-FB0F-164A-8A02-8C23E421F294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I was in trouble,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listened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29C823-0A2D-C545-991B-386BD5BD93D4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E9B239-36B8-6E47-8802-4A7637B9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96ADF36A-C1CC-EB4D-AE0D-6854B3ECB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6265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B7CF18-E567-FD4E-A9ED-A567A5B0F9B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“When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prayed to you, and you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Jonah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2F1FD-C224-C04C-8C75-DC44F6F03CF1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0E7711-8EB3-904A-939F-AA166D66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14DDC719-8989-DE41-91B3-8586CD478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4830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29A589-75E4-AD42-84A7-B92950F2C36A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>
                <a:solidFill>
                  <a:schemeClr val="bg1"/>
                </a:solidFill>
              </a:rPr>
              <a:t>“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When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I</a:t>
            </a:r>
            <a:r>
              <a:rPr lang="en-AU" sz="3000" dirty="0">
                <a:solidFill>
                  <a:schemeClr val="bg1"/>
                </a:solidFill>
              </a:rPr>
              <a:t> was in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trouble</a:t>
            </a:r>
            <a:r>
              <a:rPr lang="en-AU" sz="3000" dirty="0">
                <a:solidFill>
                  <a:schemeClr val="bg1"/>
                </a:solidFill>
              </a:rPr>
              <a:t>,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LORD, </a:t>
            </a:r>
            <a:r>
              <a:rPr lang="en-AU" sz="3000" dirty="0">
                <a:solidFill>
                  <a:schemeClr val="bg1"/>
                </a:solidFill>
              </a:rPr>
              <a:t>I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prayed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, and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you</a:t>
            </a:r>
            <a:r>
              <a:rPr lang="en-AU" sz="3000" dirty="0">
                <a:solidFill>
                  <a:schemeClr val="bg1"/>
                </a:solidFill>
              </a:rPr>
              <a:t>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listened</a:t>
            </a:r>
            <a:r>
              <a:rPr lang="en-AU" sz="3000" dirty="0">
                <a:solidFill>
                  <a:schemeClr val="bg1"/>
                </a:solidFill>
              </a:rPr>
              <a:t> to </a:t>
            </a:r>
            <a:r>
              <a:rPr lang="en-AU" sz="3000" dirty="0">
                <a:solidFill>
                  <a:schemeClr val="bg1">
                    <a:alpha val="0"/>
                  </a:schemeClr>
                </a:solidFill>
              </a:rPr>
              <a:t>me</a:t>
            </a:r>
            <a:r>
              <a:rPr lang="en-AU" sz="3000" dirty="0">
                <a:solidFill>
                  <a:schemeClr val="bg1"/>
                </a:solidFill>
              </a:rPr>
              <a:t>.”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-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Jonah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>
                <a:solidFill>
                  <a:schemeClr val="bg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5D8919-7A2F-464E-A717-1F344B993962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CA181B-C2EE-3047-8025-8B2925CE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FDA097F4-B7F8-7D44-AA2A-45AC9E23A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34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A12FDD2A-688A-6B4A-8156-6D3D0045D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3" y="1045659"/>
            <a:ext cx="6355576" cy="47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483BB9-728B-CA4D-A914-3825F09A765E}"/>
              </a:ext>
            </a:extLst>
          </p:cNvPr>
          <p:cNvSpPr txBox="1"/>
          <p:nvPr/>
        </p:nvSpPr>
        <p:spPr>
          <a:xfrm>
            <a:off x="1021022" y="5868110"/>
            <a:ext cx="33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GODS</a:t>
            </a:r>
          </a:p>
        </p:txBody>
      </p:sp>
    </p:spTree>
    <p:extLst>
      <p:ext uri="{BB962C8B-B14F-4D97-AF65-F5344CB8AC3E}">
        <p14:creationId xmlns:p14="http://schemas.microsoft.com/office/powerpoint/2010/main" val="4079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407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B5431-A820-5347-8D5A-C2BE90A5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37" y="3587040"/>
            <a:ext cx="3302000" cy="1841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AA1C7-8735-0E45-8556-A26AE9FDC31C}"/>
              </a:ext>
            </a:extLst>
          </p:cNvPr>
          <p:cNvGrpSpPr/>
          <p:nvPr/>
        </p:nvGrpSpPr>
        <p:grpSpPr>
          <a:xfrm>
            <a:off x="1967283" y="1040900"/>
            <a:ext cx="4445000" cy="1295400"/>
            <a:chOff x="1967283" y="1040900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2D5210-4E2B-E74C-9B90-08B8EC53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283" y="1040900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E458C1B2-77B3-2340-A74A-4CB329B99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108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4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273B86AA-4261-E64D-9F17-BFB40546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22" y="922315"/>
            <a:ext cx="6459369" cy="48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IS ANGRY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62C6F-5333-D842-8F1C-17D9266B3C98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www.fishnetbiblestories.com</a:t>
            </a:r>
            <a:endParaRPr lang="en-US" sz="800" dirty="0">
              <a:solidFill>
                <a:srgbClr val="19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STORMS 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62C6F-5333-D842-8F1C-17D9266B3C98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BiblePathwayAdventures.com</a:t>
            </a:r>
            <a:endParaRPr lang="en-US" sz="800" dirty="0">
              <a:solidFill>
                <a:srgbClr val="19366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62F2CD53-1118-D641-96E4-B644A356E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976" y="1058552"/>
            <a:ext cx="7127727" cy="46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6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WATCHES THE 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62C6F-5333-D842-8F1C-17D9266B3C98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BiblePathwayAdventures.com</a:t>
            </a:r>
            <a:endParaRPr lang="en-US" sz="800" dirty="0">
              <a:solidFill>
                <a:srgbClr val="193661"/>
              </a:solidFill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9897A2C5-C4BB-084F-8E3F-E3948F250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405" y="1027141"/>
            <a:ext cx="6877210" cy="4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63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SENDS A VINE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4856EAA-7F75-EA4A-82B5-397375C20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149" y="1052933"/>
            <a:ext cx="6826600" cy="46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230A96-47F7-DA4E-AF7D-693AC8C08472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www.fishnetbiblestories.com</a:t>
            </a:r>
            <a:endParaRPr lang="en-US" sz="800" dirty="0">
              <a:solidFill>
                <a:srgbClr val="19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43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VINE IS DESTROYED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9CD27342-9A7F-0940-88D9-AFA56291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944" y="869277"/>
            <a:ext cx="6460946" cy="484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1096A2-8271-3C41-86C6-4D54D946B8E3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www.fishnetbiblestories.com</a:t>
            </a:r>
            <a:endParaRPr lang="en-US" sz="800" dirty="0">
              <a:solidFill>
                <a:srgbClr val="19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06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19D751-3F7C-5C43-A095-487B697A2367}"/>
              </a:ext>
            </a:extLst>
          </p:cNvPr>
          <p:cNvSpPr txBox="1"/>
          <p:nvPr/>
        </p:nvSpPr>
        <p:spPr>
          <a:xfrm>
            <a:off x="1021022" y="5868110"/>
            <a:ext cx="43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IS UPSET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F027320E-6C3A-F34B-86EE-505C3EE4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64" y="886403"/>
            <a:ext cx="6585126" cy="493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E792D4-54FA-134F-A0D0-3559A8015232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193661"/>
                </a:solidFill>
              </a:rPr>
              <a:t>Image courtesy of: </a:t>
            </a:r>
            <a:r>
              <a:rPr lang="en-AU" sz="800" dirty="0" err="1">
                <a:solidFill>
                  <a:srgbClr val="193661"/>
                </a:solidFill>
              </a:rPr>
              <a:t>www.fishnetbiblestories.com</a:t>
            </a:r>
            <a:endParaRPr lang="en-US" sz="800" dirty="0">
              <a:solidFill>
                <a:srgbClr val="19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2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5EDEFD-970C-474B-BB31-87C8261A0EA8}"/>
              </a:ext>
            </a:extLst>
          </p:cNvPr>
          <p:cNvGrpSpPr/>
          <p:nvPr/>
        </p:nvGrpSpPr>
        <p:grpSpPr>
          <a:xfrm>
            <a:off x="1967283" y="1032449"/>
            <a:ext cx="4445000" cy="1295400"/>
            <a:chOff x="1967283" y="1032449"/>
            <a:chExt cx="4445000" cy="1295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A425B3-DA95-BC48-AA0F-BB4F2D42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7283" y="1032449"/>
              <a:ext cx="4445000" cy="1295400"/>
            </a:xfrm>
            <a:prstGeom prst="rect">
              <a:avLst/>
            </a:prstGeom>
          </p:spPr>
        </p:pic>
        <p:pic>
          <p:nvPicPr>
            <p:cNvPr id="12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05E6F918-519E-1C4F-ACA8-835D0A092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9C5D5D-E47A-C942-8B09-35479BD69AD8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/>
              <a:t>“When I was in trouble, LORD, I prayed to you, and you listened to me.”</a:t>
            </a:r>
            <a:br>
              <a:rPr lang="en-AU" sz="2800" dirty="0"/>
            </a:br>
            <a:r>
              <a:rPr lang="en-AU" sz="2400" dirty="0"/>
              <a:t>- Jonah 2:2a</a:t>
            </a:r>
          </a:p>
        </p:txBody>
      </p:sp>
    </p:spTree>
    <p:extLst>
      <p:ext uri="{BB962C8B-B14F-4D97-AF65-F5344CB8AC3E}">
        <p14:creationId xmlns:p14="http://schemas.microsoft.com/office/powerpoint/2010/main" val="474149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3FA8F5-7D58-BF47-981F-8ECF7108AEEF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/>
              <a:t>“When I was in trouble,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LORD, </a:t>
            </a:r>
            <a:r>
              <a:rPr lang="en-AU" sz="3000" dirty="0"/>
              <a:t>I prayed to you, and you listened to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me</a:t>
            </a:r>
            <a:r>
              <a:rPr lang="en-AU" sz="3000" dirty="0"/>
              <a:t>.”</a:t>
            </a:r>
            <a:br>
              <a:rPr lang="en-AU" sz="2800" dirty="0"/>
            </a:br>
            <a:r>
              <a:rPr lang="en-AU" sz="2400" dirty="0"/>
              <a:t>- Jonah 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2C7F0-C738-FE46-8084-CAC9A79E6883}"/>
              </a:ext>
            </a:extLst>
          </p:cNvPr>
          <p:cNvGrpSpPr/>
          <p:nvPr/>
        </p:nvGrpSpPr>
        <p:grpSpPr>
          <a:xfrm>
            <a:off x="1967283" y="1032449"/>
            <a:ext cx="4445000" cy="1295400"/>
            <a:chOff x="1967283" y="1032449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670027-702F-F349-AEBE-7C915920B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7283" y="1032449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2BC8BD5C-C129-0C49-8D70-AFB2CCB85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9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83BB9-728B-CA4D-A914-3825F09A765E}"/>
              </a:ext>
            </a:extLst>
          </p:cNvPr>
          <p:cNvSpPr txBox="1"/>
          <p:nvPr/>
        </p:nvSpPr>
        <p:spPr>
          <a:xfrm>
            <a:off x="1021022" y="5868110"/>
            <a:ext cx="33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18CBA866-DDD6-8647-8CE5-2F594577A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64" y="787755"/>
            <a:ext cx="668866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12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3FA8F5-7D58-BF47-981F-8ECF7108AEEF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/>
              <a:t>“When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I </a:t>
            </a:r>
            <a:r>
              <a:rPr lang="en-AU" sz="3000" dirty="0"/>
              <a:t>was in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trouble</a:t>
            </a:r>
            <a:r>
              <a:rPr lang="en-AU" sz="3000" dirty="0"/>
              <a:t>,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LORD, </a:t>
            </a:r>
            <a:r>
              <a:rPr lang="en-AU" sz="3000" dirty="0"/>
              <a:t>I prayed to you, and you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listened</a:t>
            </a:r>
            <a:r>
              <a:rPr lang="en-AU" sz="3000" dirty="0"/>
              <a:t> to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me</a:t>
            </a:r>
            <a:r>
              <a:rPr lang="en-AU" sz="3000" dirty="0"/>
              <a:t>.”</a:t>
            </a:r>
            <a:br>
              <a:rPr lang="en-AU" sz="2800" dirty="0"/>
            </a:br>
            <a:r>
              <a:rPr lang="en-AU" sz="2400" dirty="0"/>
              <a:t>- Jonah </a:t>
            </a:r>
            <a:r>
              <a:rPr lang="en-AU" sz="2400" dirty="0">
                <a:solidFill>
                  <a:schemeClr val="tx1">
                    <a:alpha val="0"/>
                  </a:schemeClr>
                </a:solidFill>
              </a:rPr>
              <a:t>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2D0768-381D-444F-8383-4E6198617E16}"/>
              </a:ext>
            </a:extLst>
          </p:cNvPr>
          <p:cNvGrpSpPr/>
          <p:nvPr/>
        </p:nvGrpSpPr>
        <p:grpSpPr>
          <a:xfrm>
            <a:off x="1967283" y="1032449"/>
            <a:ext cx="4445000" cy="1295400"/>
            <a:chOff x="1967283" y="1032449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209AF3-00C2-264D-9554-36A30C16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7283" y="1032449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3B140AAC-4911-D54D-8720-8054027AD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534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3FA8F5-7D58-BF47-981F-8ECF7108AEEF}"/>
              </a:ext>
            </a:extLst>
          </p:cNvPr>
          <p:cNvSpPr txBox="1"/>
          <p:nvPr/>
        </p:nvSpPr>
        <p:spPr>
          <a:xfrm>
            <a:off x="877613" y="2864734"/>
            <a:ext cx="662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000" dirty="0"/>
              <a:t>“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When I </a:t>
            </a:r>
            <a:r>
              <a:rPr lang="en-AU" sz="3000" dirty="0"/>
              <a:t>was in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trouble</a:t>
            </a:r>
            <a:r>
              <a:rPr lang="en-AU" sz="3000" dirty="0"/>
              <a:t>,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LORD, </a:t>
            </a:r>
            <a:r>
              <a:rPr lang="en-AU" sz="3000" dirty="0"/>
              <a:t>I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prayed</a:t>
            </a:r>
            <a:r>
              <a:rPr lang="en-AU" sz="3000" dirty="0"/>
              <a:t> to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you</a:t>
            </a:r>
            <a:r>
              <a:rPr lang="en-AU" sz="3000" dirty="0"/>
              <a:t>, and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you</a:t>
            </a:r>
            <a:r>
              <a:rPr lang="en-AU" sz="3000" dirty="0"/>
              <a:t>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listened</a:t>
            </a:r>
            <a:r>
              <a:rPr lang="en-AU" sz="3000" dirty="0"/>
              <a:t> to </a:t>
            </a:r>
            <a:r>
              <a:rPr lang="en-AU" sz="3000" dirty="0">
                <a:solidFill>
                  <a:schemeClr val="tx1">
                    <a:alpha val="0"/>
                  </a:schemeClr>
                </a:solidFill>
              </a:rPr>
              <a:t>me</a:t>
            </a:r>
            <a:r>
              <a:rPr lang="en-AU" sz="3000" dirty="0"/>
              <a:t>.”</a:t>
            </a:r>
            <a:br>
              <a:rPr lang="en-AU" sz="2800" dirty="0"/>
            </a:br>
            <a:r>
              <a:rPr lang="en-AU" sz="2400" dirty="0"/>
              <a:t>- </a:t>
            </a:r>
            <a:r>
              <a:rPr lang="en-AU" sz="2400" dirty="0">
                <a:solidFill>
                  <a:schemeClr val="tx1">
                    <a:alpha val="0"/>
                  </a:schemeClr>
                </a:solidFill>
              </a:rPr>
              <a:t>Jonah 2:2a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ED4CB9-3F01-0F41-ABFE-42E7E58027C8}"/>
              </a:ext>
            </a:extLst>
          </p:cNvPr>
          <p:cNvGrpSpPr/>
          <p:nvPr/>
        </p:nvGrpSpPr>
        <p:grpSpPr>
          <a:xfrm>
            <a:off x="1967283" y="1032449"/>
            <a:ext cx="4445000" cy="1295400"/>
            <a:chOff x="1967283" y="1032449"/>
            <a:chExt cx="44450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D4C7B9-659A-2941-A9FA-327E2A43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7283" y="1032449"/>
              <a:ext cx="4445000" cy="1295400"/>
            </a:xfrm>
            <a:prstGeom prst="rect">
              <a:avLst/>
            </a:prstGeom>
          </p:spPr>
        </p:pic>
        <p:pic>
          <p:nvPicPr>
            <p:cNvPr id="19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87E707D8-6C15-7540-BA58-61C8FA20B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810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00E5-2992-7943-8430-9B51BBB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51" y="3597275"/>
            <a:ext cx="3302000" cy="1841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26878-6A8D-E04A-848D-795567B2DB05}"/>
              </a:ext>
            </a:extLst>
          </p:cNvPr>
          <p:cNvGrpSpPr/>
          <p:nvPr/>
        </p:nvGrpSpPr>
        <p:grpSpPr>
          <a:xfrm>
            <a:off x="1967283" y="1032449"/>
            <a:ext cx="4445000" cy="1295400"/>
            <a:chOff x="1967283" y="1032449"/>
            <a:chExt cx="4445000" cy="129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80F9BA-5CE4-5848-9F55-FBDD745F7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7283" y="1032449"/>
              <a:ext cx="4445000" cy="1295400"/>
            </a:xfrm>
            <a:prstGeom prst="rect">
              <a:avLst/>
            </a:prstGeom>
          </p:spPr>
        </p:pic>
        <p:pic>
          <p:nvPicPr>
            <p:cNvPr id="17" name="Picture 2" descr="Free Light Bulb Clipart Transparent, Download Free Clip Art, Free Clip Art  on Clipart Library">
              <a:extLst>
                <a:ext uri="{FF2B5EF4-FFF2-40B4-BE49-F238E27FC236}">
                  <a16:creationId xmlns:a16="http://schemas.microsoft.com/office/drawing/2014/main" id="{42948D5A-168A-7A4B-A840-3A03D3271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33" y="1179896"/>
              <a:ext cx="701804" cy="8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821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68AAE-FAF3-7C40-BD96-A51EC657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426" y="5956137"/>
            <a:ext cx="673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0F4F9C4D-DCEC-9842-B8ED-EB00CAC98537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53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964AF5A-1698-234F-AA8E-DF34E244C9BC}"/>
              </a:ext>
            </a:extLst>
          </p:cNvPr>
          <p:cNvSpPr txBox="1">
            <a:spLocks/>
          </p:cNvSpPr>
          <p:nvPr/>
        </p:nvSpPr>
        <p:spPr>
          <a:xfrm>
            <a:off x="4702629" y="1073231"/>
            <a:ext cx="6599582" cy="471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bg1"/>
                </a:solidFill>
                <a:latin typeface="TT Commons" panose="02000506030000020004" pitchFamily="2" charset="77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bg1"/>
                </a:solidFill>
                <a:latin typeface="TT Commons Italic" panose="02000506030000020004" pitchFamily="2" charset="77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bg1"/>
                </a:solidFill>
                <a:latin typeface="TT Commons" panose="02000506030000020004" pitchFamily="2" charset="77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bg1"/>
                </a:solidFill>
                <a:latin typeface="TT Commons Italic" panose="02000506030000020004" pitchFamily="2" charset="77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bg1"/>
                </a:solidFill>
                <a:latin typeface="TT Commons" panose="02000506030000020004" pitchFamily="2" charset="77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taken from the Contemporary English Version © 1991, 1992, 1995 by American Bible Society,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89810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65E84-2D7B-674B-A5C2-1C310C6EACB5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Richard Gunther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83BB9-728B-CA4D-A914-3825F09A765E}"/>
              </a:ext>
            </a:extLst>
          </p:cNvPr>
          <p:cNvSpPr txBox="1"/>
          <p:nvPr/>
        </p:nvSpPr>
        <p:spPr>
          <a:xfrm>
            <a:off x="1021021" y="5868110"/>
            <a:ext cx="408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HEARS GOD’S MESSAGE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24903CB-20DC-FF45-B58F-FDADB5EC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46" y="976238"/>
            <a:ext cx="6298626" cy="47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373B0-AF74-F64A-990A-D39B35C3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37" y="1533711"/>
            <a:ext cx="6934938" cy="4112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B0AB61-B9A0-FB46-BCA4-BF56EC255289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Max7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3EA7A-8183-7A4C-96C8-1A620148872A}"/>
              </a:ext>
            </a:extLst>
          </p:cNvPr>
          <p:cNvSpPr txBox="1"/>
          <p:nvPr/>
        </p:nvSpPr>
        <p:spPr>
          <a:xfrm>
            <a:off x="1021021" y="5868110"/>
            <a:ext cx="408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RUNS FROM GOD</a:t>
            </a:r>
          </a:p>
        </p:txBody>
      </p:sp>
    </p:spTree>
    <p:extLst>
      <p:ext uri="{BB962C8B-B14F-4D97-AF65-F5344CB8AC3E}">
        <p14:creationId xmlns:p14="http://schemas.microsoft.com/office/powerpoint/2010/main" val="60522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53EA7A-8183-7A4C-96C8-1A620148872A}"/>
              </a:ext>
            </a:extLst>
          </p:cNvPr>
          <p:cNvSpPr txBox="1"/>
          <p:nvPr/>
        </p:nvSpPr>
        <p:spPr>
          <a:xfrm>
            <a:off x="1021021" y="5868110"/>
            <a:ext cx="408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JONAH HEADS TO TARSHISH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590E8-61E6-194D-B67A-6E93BE276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87" y="1625309"/>
            <a:ext cx="7377637" cy="36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1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C2A0-059E-3F46-A132-A4B0752E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4E7ED6-EE00-9847-B5DC-2BE95F17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4F9C4D-DCEC-9842-B8ED-EB00CAC9853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6E004-D519-0446-B035-59E588AD4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91" y="5438775"/>
            <a:ext cx="2103460" cy="467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933-1ACD-324C-B6FC-F1A4400D21CE}"/>
              </a:ext>
            </a:extLst>
          </p:cNvPr>
          <p:cNvSpPr/>
          <p:nvPr/>
        </p:nvSpPr>
        <p:spPr>
          <a:xfrm>
            <a:off x="446532" y="723899"/>
            <a:ext cx="7486505" cy="5666666"/>
          </a:xfrm>
          <a:prstGeom prst="rect">
            <a:avLst/>
          </a:prstGeom>
          <a:solidFill>
            <a:srgbClr val="19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51567-1C9F-9F41-9C91-2B3342AD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63" y="3590048"/>
            <a:ext cx="3276600" cy="15748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B3827DAE-FB16-C04E-84C4-665DB29F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37" y="878598"/>
            <a:ext cx="6396138" cy="47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4D10E5-A1BD-C746-B18F-E01E93D3A351}"/>
              </a:ext>
            </a:extLst>
          </p:cNvPr>
          <p:cNvSpPr txBox="1"/>
          <p:nvPr/>
        </p:nvSpPr>
        <p:spPr>
          <a:xfrm>
            <a:off x="3461657" y="5861103"/>
            <a:ext cx="408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C3D640"/>
                </a:solidFill>
              </a:rPr>
              <a:t>Image courtesy of: </a:t>
            </a:r>
            <a:r>
              <a:rPr lang="en-AU" sz="800" dirty="0">
                <a:solidFill>
                  <a:srgbClr val="C3D640"/>
                </a:solidFill>
              </a:rPr>
              <a:t>Moody Publishers / </a:t>
            </a:r>
            <a:r>
              <a:rPr lang="en-AU" sz="800" dirty="0" err="1">
                <a:solidFill>
                  <a:srgbClr val="C3D640"/>
                </a:solidFill>
              </a:rPr>
              <a:t>FreeBibleimages.org</a:t>
            </a:r>
            <a:endParaRPr lang="en-US" sz="800" dirty="0">
              <a:solidFill>
                <a:srgbClr val="C3D6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DA133-D1D5-7642-8F1B-930DDA521CA1}"/>
              </a:ext>
            </a:extLst>
          </p:cNvPr>
          <p:cNvSpPr txBox="1"/>
          <p:nvPr/>
        </p:nvSpPr>
        <p:spPr>
          <a:xfrm>
            <a:off x="1021022" y="5868110"/>
            <a:ext cx="33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STORM AT SEA</a:t>
            </a:r>
          </a:p>
        </p:txBody>
      </p:sp>
    </p:spTree>
    <p:extLst>
      <p:ext uri="{BB962C8B-B14F-4D97-AF65-F5344CB8AC3E}">
        <p14:creationId xmlns:p14="http://schemas.microsoft.com/office/powerpoint/2010/main" val="37942746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ru Colours 1">
      <a:dk1>
        <a:srgbClr val="193661"/>
      </a:dk1>
      <a:lt1>
        <a:srgbClr val="FFFFFF"/>
      </a:lt1>
      <a:dk2>
        <a:srgbClr val="191B0E"/>
      </a:dk2>
      <a:lt2>
        <a:srgbClr val="EFEDE3"/>
      </a:lt2>
      <a:accent1>
        <a:srgbClr val="193661"/>
      </a:accent1>
      <a:accent2>
        <a:srgbClr val="C3D82E"/>
      </a:accent2>
      <a:accent3>
        <a:srgbClr val="FFDF00"/>
      </a:accent3>
      <a:accent4>
        <a:srgbClr val="00B6DE"/>
      </a:accent4>
      <a:accent5>
        <a:srgbClr val="407E80"/>
      </a:accent5>
      <a:accent6>
        <a:srgbClr val="F58024"/>
      </a:accent6>
      <a:hlink>
        <a:srgbClr val="EF373E"/>
      </a:hlink>
      <a:folHlink>
        <a:srgbClr val="5178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918</Words>
  <Application>Microsoft Macintosh PowerPoint</Application>
  <PresentationFormat>Widescreen</PresentationFormat>
  <Paragraphs>187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Franklin Gothic Book</vt:lpstr>
      <vt:lpstr>Gill Sans MT</vt:lpstr>
      <vt:lpstr>TT Commons</vt:lpstr>
      <vt:lpstr>Wingdings 2</vt:lpstr>
      <vt:lpstr>Dividend</vt:lpstr>
      <vt:lpstr>A Big Fish Story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1</vt:lpstr>
      <vt:lpstr>Week 2</vt:lpstr>
      <vt:lpstr>Week 2</vt:lpstr>
      <vt:lpstr>Week 2</vt:lpstr>
      <vt:lpstr>Week 2</vt:lpstr>
      <vt:lpstr>Week 2</vt:lpstr>
      <vt:lpstr>Week 2</vt:lpstr>
      <vt:lpstr>Week 2</vt:lpstr>
      <vt:lpstr>Week 2</vt:lpstr>
      <vt:lpstr>Week 2</vt:lpstr>
      <vt:lpstr>Week 2</vt:lpstr>
      <vt:lpstr>Week 3</vt:lpstr>
      <vt:lpstr>Week 3</vt:lpstr>
      <vt:lpstr>Week 3</vt:lpstr>
      <vt:lpstr>Week 3</vt:lpstr>
      <vt:lpstr>Week 3</vt:lpstr>
      <vt:lpstr>Week 3</vt:lpstr>
      <vt:lpstr>Week 3</vt:lpstr>
      <vt:lpstr>Week 3</vt:lpstr>
      <vt:lpstr>Week 3</vt:lpstr>
      <vt:lpstr>Week 3</vt:lpstr>
      <vt:lpstr>Week 3</vt:lpstr>
      <vt:lpstr>Week 3</vt:lpstr>
      <vt:lpstr>Week 4</vt:lpstr>
      <vt:lpstr>Week 4</vt:lpstr>
      <vt:lpstr>Week 4</vt:lpstr>
      <vt:lpstr>Week 4</vt:lpstr>
      <vt:lpstr>Week 4</vt:lpstr>
      <vt:lpstr>Week 4</vt:lpstr>
      <vt:lpstr>Week 4</vt:lpstr>
      <vt:lpstr>Week 4</vt:lpstr>
      <vt:lpstr>Week 4</vt:lpstr>
      <vt:lpstr>Week 4</vt:lpstr>
      <vt:lpstr>Week 4</vt:lpstr>
      <vt:lpstr>Week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Questions</dc:title>
  <dc:creator>Sheree Chambers</dc:creator>
  <cp:lastModifiedBy>Microsoft Office User</cp:lastModifiedBy>
  <cp:revision>61</cp:revision>
  <dcterms:created xsi:type="dcterms:W3CDTF">2020-11-04T11:33:27Z</dcterms:created>
  <dcterms:modified xsi:type="dcterms:W3CDTF">2020-12-21T05:11:39Z</dcterms:modified>
</cp:coreProperties>
</file>