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8"/>
    <p:restoredTop sz="96197"/>
  </p:normalViewPr>
  <p:slideViewPr>
    <p:cSldViewPr snapToGrid="0">
      <p:cViewPr varScale="1">
        <p:scale>
          <a:sx n="117" d="100"/>
          <a:sy n="117" d="100"/>
        </p:scale>
        <p:origin x="1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5036-40AA-EA83-F679-B3EE97DE2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899B6-24CA-FE28-F10D-AA9578D71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8A069-50B1-6ACB-3F14-80465477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9DABE-3BD4-4ADB-DFCC-962B68D0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1F1CA-C3BD-8867-74D4-AF66B35D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3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2E93-D94F-3A0B-13B9-495719B0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F12A8-E579-8E06-C0DF-D42F161C4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F28A4-8843-A74C-5B7E-63ED1109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8B561-BC64-0A10-8BB5-002D233D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4A113-AA18-F799-9E5A-D390490B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1D859-EB84-B3F0-045C-DB8E88BC2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06B72-5E8C-77CC-7839-BBD688235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48AFA-C892-43F5-473D-B3A2D515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D8784-AEE8-6581-CA9E-0308E60F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F8A3F-296A-445D-EEFE-855ED6EF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13EB-3E1A-139D-E67E-0CF738F6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6DD37-744B-32BD-39C4-DE085A77B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8B660-0106-D976-62C4-6520392D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7041-6BAB-169D-E3B7-E483859C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55674-61BD-E2C7-61DA-DD998B53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3F29-1CDE-E1D0-F7C9-860DB530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39CFA-D6AC-F395-4AE1-CBF69E35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6F290-C5F6-08AC-FC0C-42C6FD4D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92202-EDF1-766E-9E9F-4F3BAF7A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1EFF-E260-DFBF-2554-F64CD459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2DAE-BEBB-897A-22F0-ACC8B927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1C7B-DA76-67F9-6F0A-BE0D80CA8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48FCC-0040-3F6B-5466-D862FCC21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34154-D558-3043-5038-B75DBBD3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18C4C-4F00-D0A1-0C30-019A9D78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BA041-F498-B841-2C45-16343EEC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250E-968E-227D-388B-B76125FB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75857-F546-4782-CC33-E37989A4B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D1CD2-8F0B-34E9-FDCE-05C154823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668D1-5692-0F98-15EB-B7C3643AF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0FD8D-62C7-64C2-B8EB-AFE9ED849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5CEDD-EDE3-54D9-E2CC-504B7922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086B5-8621-90AC-8A0A-B19E3611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11E75-5F2B-8068-4B5D-B2C5EDCC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1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D6D3-6FF1-D348-3851-0E7AB295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59489-1741-2C8B-081E-906D1E54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74F72-0C0C-9E43-801F-A3DDCDD7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B4AA5-D301-A7D6-213E-4C0F8BAF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8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D39D3-5465-5F86-E2ED-8B1FC409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51E97-F766-E139-6018-5646A2D7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C6560-299B-6B01-D113-8828BBA4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0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2BF3-AD8D-47A7-63E9-19892A5C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1004-E0A7-B4C4-111F-CFDBF40C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FA869-37D2-5982-42FC-AE56A712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2200B-453D-5D62-828F-41B108BC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CAF0E-2899-987F-5BD6-37A76301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0A0A1-5ED0-6E32-E567-6E108D1B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6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3307-953C-955C-8AC0-FB1D1009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CA877-1AEA-8518-CE92-930B6E6D6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A2F30-3E2D-6AA4-1096-EBE789D7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B2A20-74C4-FBEE-7AAB-382E9F8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B4C16-AE26-9917-FCBD-6CE84C8E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CA06B-F84A-3062-B4E3-1E034DEA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2B219-064B-D1D3-A981-91A196BF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65BE6-21AF-0F7A-54F8-603CDF0B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9C291-A1AA-C385-DB04-5448D529F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9FCC-1A12-A04A-A258-F8219AD87A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15C0B-A5AE-3E14-3FF6-A02C53F6D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74731-6588-4133-2B5F-2DADD7DEA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03E68-E549-864F-9644-F94D99E9F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white footprints&#10;&#10;Description automatically generated">
            <a:extLst>
              <a:ext uri="{FF2B5EF4-FFF2-40B4-BE49-F238E27FC236}">
                <a16:creationId xmlns:a16="http://schemas.microsoft.com/office/drawing/2014/main" id="{558C05C4-9312-9099-19D3-1DAB864B305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6350"/>
            <a:ext cx="12185650" cy="68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0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878B81D1-EE93-E125-C191-1D435196DF3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" y="6350"/>
            <a:ext cx="12185651" cy="684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1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EC03F9E1-4F63-9493-E084-315598DD53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6350"/>
            <a:ext cx="12185650" cy="68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8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screen with white text&#10;&#10;Description automatically generated">
            <a:extLst>
              <a:ext uri="{FF2B5EF4-FFF2-40B4-BE49-F238E27FC236}">
                <a16:creationId xmlns:a16="http://schemas.microsoft.com/office/drawing/2014/main" id="{177BF536-2A7D-04AF-0582-78F25F588D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6350"/>
            <a:ext cx="12185650" cy="68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7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Perrott</dc:creator>
  <cp:lastModifiedBy>Daniel Perrott</cp:lastModifiedBy>
  <cp:revision>19</cp:revision>
  <dcterms:created xsi:type="dcterms:W3CDTF">2023-10-16T03:44:57Z</dcterms:created>
  <dcterms:modified xsi:type="dcterms:W3CDTF">2023-12-06T00:08:41Z</dcterms:modified>
</cp:coreProperties>
</file>