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10" r:id="rId1"/>
  </p:sldMasterIdLst>
  <p:notesMasterIdLst>
    <p:notesMasterId r:id="rId30"/>
  </p:notesMasterIdLst>
  <p:sldIdLst>
    <p:sldId id="256" r:id="rId2"/>
    <p:sldId id="257" r:id="rId3"/>
    <p:sldId id="304" r:id="rId4"/>
    <p:sldId id="258" r:id="rId5"/>
    <p:sldId id="261" r:id="rId6"/>
    <p:sldId id="262" r:id="rId7"/>
    <p:sldId id="265" r:id="rId8"/>
    <p:sldId id="266" r:id="rId9"/>
    <p:sldId id="270" r:id="rId10"/>
    <p:sldId id="272" r:id="rId11"/>
    <p:sldId id="274" r:id="rId12"/>
    <p:sldId id="275" r:id="rId13"/>
    <p:sldId id="298" r:id="rId14"/>
    <p:sldId id="277" r:id="rId15"/>
    <p:sldId id="278" r:id="rId16"/>
    <p:sldId id="299" r:id="rId17"/>
    <p:sldId id="280" r:id="rId18"/>
    <p:sldId id="281" r:id="rId19"/>
    <p:sldId id="300" r:id="rId20"/>
    <p:sldId id="303" r:id="rId21"/>
    <p:sldId id="283" r:id="rId22"/>
    <p:sldId id="297" r:id="rId23"/>
    <p:sldId id="284" r:id="rId24"/>
    <p:sldId id="288" r:id="rId25"/>
    <p:sldId id="289" r:id="rId26"/>
    <p:sldId id="301" r:id="rId27"/>
    <p:sldId id="302" r:id="rId28"/>
    <p:sldId id="295"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Gill Sans" panose="020B0502020104020203" pitchFamily="34" charset="-79"/>
      <p:regular r:id="rId35"/>
      <p:bold r:id="rId36"/>
    </p:embeddedFont>
    <p:embeddedFont>
      <p:font typeface="Libre Franklin"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gz4ujSvKS+7ResLNyapIt+46ou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65"/>
    <p:restoredTop sz="94554"/>
  </p:normalViewPr>
  <p:slideViewPr>
    <p:cSldViewPr snapToGrid="0" snapToObjects="1">
      <p:cViewPr varScale="1">
        <p:scale>
          <a:sx n="45" d="100"/>
          <a:sy n="45" d="100"/>
        </p:scale>
        <p:origin x="208" y="1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5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a3364f580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10a3364f580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56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0a3364f580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10a3364f580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930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0a3364f580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g10a3364f580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83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2415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a3364f580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10a3364f580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0a3364f580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g10a3364f580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5141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2822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57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a3364f58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10a3364f58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a3364f580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10a3364f58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0a3364f580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10a3364f580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1572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374193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123787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85086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393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21635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398799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3596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704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16277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23183353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19658626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
          <p:cNvSpPr/>
          <p:nvPr/>
        </p:nvSpPr>
        <p:spPr>
          <a:xfrm>
            <a:off x="0" y="638175"/>
            <a:ext cx="12191999" cy="62198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0" name="Google Shape;110;p1"/>
          <p:cNvSpPr/>
          <p:nvPr/>
        </p:nvSpPr>
        <p:spPr>
          <a:xfrm>
            <a:off x="8052600" y="723888"/>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txBox="1">
            <a:spLocks noGrp="1"/>
          </p:cNvSpPr>
          <p:nvPr>
            <p:ph type="ctrTitle"/>
          </p:nvPr>
        </p:nvSpPr>
        <p:spPr>
          <a:xfrm>
            <a:off x="8296275" y="1419225"/>
            <a:ext cx="3081576" cy="196532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a:ea typeface="Arial"/>
                <a:cs typeface="Arial"/>
                <a:sym typeface="Arial"/>
              </a:rPr>
              <a:t>WEEK 1</a:t>
            </a:r>
            <a:endParaRPr sz="5600" dirty="0">
              <a:solidFill>
                <a:schemeClr val="accent2"/>
              </a:solidFill>
            </a:endParaRPr>
          </a:p>
        </p:txBody>
      </p:sp>
      <p:sp>
        <p:nvSpPr>
          <p:cNvPr id="115" name="Google Shape;115;p1"/>
          <p:cNvSpPr txBox="1">
            <a:spLocks noGrp="1"/>
          </p:cNvSpPr>
          <p:nvPr>
            <p:ph type="subTitle" idx="1"/>
          </p:nvPr>
        </p:nvSpPr>
        <p:spPr>
          <a:xfrm>
            <a:off x="8296275" y="3505095"/>
            <a:ext cx="3081576" cy="173365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AU" sz="4000" cap="none" dirty="0">
                <a:solidFill>
                  <a:schemeClr val="lt1"/>
                </a:solidFill>
                <a:latin typeface="Arial"/>
                <a:ea typeface="Arial"/>
                <a:cs typeface="Arial"/>
                <a:sym typeface="Arial"/>
              </a:rPr>
              <a:t>Preparing to Grow</a:t>
            </a:r>
            <a:endParaRPr dirty="0"/>
          </a:p>
        </p:txBody>
      </p:sp>
      <p:sp>
        <p:nvSpPr>
          <p:cNvPr id="112" name="Google Shape;112;p1"/>
          <p:cNvSpPr txBox="1">
            <a:spLocks noGrp="1"/>
          </p:cNvSpPr>
          <p:nvPr>
            <p:ph type="sldNum" sz="quarter" idx="12"/>
          </p:nvPr>
        </p:nvSpPr>
        <p:spPr>
          <a:xfrm>
            <a:off x="10558300" y="6400800"/>
            <a:ext cx="101644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a:t>
            </a:fld>
            <a:endParaRPr/>
          </a:p>
        </p:txBody>
      </p:sp>
      <p:pic>
        <p:nvPicPr>
          <p:cNvPr id="113" name="Google Shape;113;p1"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114" name="Google Shape;114;p1"/>
          <p:cNvSpPr/>
          <p:nvPr/>
        </p:nvSpPr>
        <p:spPr>
          <a:xfrm>
            <a:off x="446532" y="723899"/>
            <a:ext cx="7486505" cy="5666666"/>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5" name="Picture 4">
            <a:extLst>
              <a:ext uri="{FF2B5EF4-FFF2-40B4-BE49-F238E27FC236}">
                <a16:creationId xmlns:a16="http://schemas.microsoft.com/office/drawing/2014/main" id="{8EDC617D-843E-9F4F-B1FC-20FF45E386BB}"/>
              </a:ext>
            </a:extLst>
          </p:cNvPr>
          <p:cNvPicPr>
            <a:picLocks noChangeAspect="1"/>
          </p:cNvPicPr>
          <p:nvPr/>
        </p:nvPicPr>
        <p:blipFill rotWithShape="1">
          <a:blip r:embed="rId4"/>
          <a:srcRect t="17219" b="30980"/>
          <a:stretch/>
        </p:blipFill>
        <p:spPr>
          <a:xfrm>
            <a:off x="446532" y="723888"/>
            <a:ext cx="7730180" cy="56666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14"/>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64" name="Google Shape;364;p14"/>
          <p:cNvSpPr txBox="1">
            <a:spLocks noGrp="1"/>
          </p:cNvSpPr>
          <p:nvPr>
            <p:ph type="title"/>
          </p:nvPr>
        </p:nvSpPr>
        <p:spPr>
          <a:xfrm>
            <a:off x="531628" y="1073231"/>
            <a:ext cx="3268692"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1 John 4:8-11</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1 Corinthians 13:2-7</a:t>
            </a:r>
            <a:endParaRPr sz="2600" dirty="0">
              <a:solidFill>
                <a:schemeClr val="accent1"/>
              </a:solidFill>
              <a:latin typeface="Arial"/>
              <a:ea typeface="Arial"/>
              <a:cs typeface="Arial"/>
              <a:sym typeface="Arial"/>
            </a:endParaRPr>
          </a:p>
        </p:txBody>
      </p:sp>
      <p:sp>
        <p:nvSpPr>
          <p:cNvPr id="365" name="Google Shape;365;p14"/>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txBox="1"/>
          <p:nvPr/>
        </p:nvSpPr>
        <p:spPr>
          <a:xfrm>
            <a:off x="4572000" y="788275"/>
            <a:ext cx="7015500" cy="5557500"/>
          </a:xfrm>
          <a:prstGeom prst="rect">
            <a:avLst/>
          </a:prstGeom>
          <a:noFill/>
          <a:ln>
            <a:noFill/>
          </a:ln>
        </p:spPr>
        <p:txBody>
          <a:bodyPr spcFirstLastPara="1" wrap="square" lIns="91425" tIns="45700" rIns="91425" bIns="45700" anchor="ctr" anchorCtr="0">
            <a:normAutofit lnSpcReduction="10000"/>
          </a:bodyPr>
          <a:lstStyle/>
          <a:p>
            <a:pPr lvl="0">
              <a:buClr>
                <a:schemeClr val="accent2"/>
              </a:buClr>
              <a:buSzPts val="1656"/>
            </a:pPr>
            <a:r>
              <a:rPr lang="en-US" sz="1800" dirty="0">
                <a:solidFill>
                  <a:srgbClr val="FFFFFF"/>
                </a:solidFill>
              </a:rPr>
              <a:t>“</a:t>
            </a:r>
            <a:r>
              <a:rPr lang="en-US" sz="1800" baseline="30000" dirty="0">
                <a:solidFill>
                  <a:srgbClr val="FFFFFF"/>
                </a:solidFill>
              </a:rPr>
              <a:t>8</a:t>
            </a:r>
            <a:r>
              <a:rPr lang="en-US" sz="1800" dirty="0">
                <a:solidFill>
                  <a:srgbClr val="FFFFFF"/>
                </a:solidFill>
              </a:rPr>
              <a:t> Whoever does not love does not know God, because God is love. </a:t>
            </a:r>
            <a:r>
              <a:rPr lang="en-US" sz="1800" baseline="30000" dirty="0">
                <a:solidFill>
                  <a:srgbClr val="FFFFFF"/>
                </a:solidFill>
              </a:rPr>
              <a:t>9</a:t>
            </a:r>
            <a:r>
              <a:rPr lang="en-US" sz="1800" dirty="0">
                <a:solidFill>
                  <a:srgbClr val="FFFFFF"/>
                </a:solidFill>
              </a:rPr>
              <a:t> This is how God showed his love among us: He sent his one and only Son into the world that we might live through him. </a:t>
            </a:r>
            <a:r>
              <a:rPr lang="en-US" sz="1800" baseline="30000" dirty="0">
                <a:solidFill>
                  <a:srgbClr val="FFFFFF"/>
                </a:solidFill>
              </a:rPr>
              <a:t>10</a:t>
            </a:r>
            <a:r>
              <a:rPr lang="en-US" sz="1800" dirty="0">
                <a:solidFill>
                  <a:srgbClr val="FFFFFF"/>
                </a:solidFill>
              </a:rPr>
              <a:t> This is love: not that we loved God, but that he loved us and sent his Son as an atoning sacrifice for our sins. </a:t>
            </a:r>
            <a:r>
              <a:rPr lang="en-US" sz="1800" baseline="30000" dirty="0">
                <a:solidFill>
                  <a:srgbClr val="FFFFFF"/>
                </a:solidFill>
              </a:rPr>
              <a:t>11</a:t>
            </a:r>
            <a:r>
              <a:rPr lang="en-US" sz="1800" dirty="0">
                <a:solidFill>
                  <a:srgbClr val="FFFFFF"/>
                </a:solidFill>
              </a:rPr>
              <a:t> Dear friends, since God so loved us, we also ought to love one another.” </a:t>
            </a:r>
          </a:p>
          <a:p>
            <a:pPr lvl="0" algn="r">
              <a:buClr>
                <a:schemeClr val="accent2"/>
              </a:buClr>
              <a:buSzPts val="1656"/>
            </a:pPr>
            <a:r>
              <a:rPr lang="en-US" sz="1800" b="1" i="1" dirty="0">
                <a:solidFill>
                  <a:srgbClr val="FFFFFF"/>
                </a:solidFill>
              </a:rPr>
              <a:t>1 John 4:8-11</a:t>
            </a:r>
          </a:p>
          <a:p>
            <a:pPr lvl="0" algn="r">
              <a:buClr>
                <a:schemeClr val="accent2"/>
              </a:buClr>
              <a:buSzPts val="1656"/>
            </a:pPr>
            <a:endParaRPr lang="en-US" sz="1800" dirty="0">
              <a:solidFill>
                <a:srgbClr val="FFFFFF"/>
              </a:solidFill>
            </a:endParaRPr>
          </a:p>
          <a:p>
            <a:pPr lvl="0" algn="r">
              <a:buClr>
                <a:schemeClr val="accent2"/>
              </a:buClr>
              <a:buSzPts val="1656"/>
            </a:pPr>
            <a:endParaRPr lang="en-US" sz="1800" dirty="0">
              <a:solidFill>
                <a:srgbClr val="FFFFFF"/>
              </a:solidFill>
            </a:endParaRPr>
          </a:p>
          <a:p>
            <a:pPr lvl="0">
              <a:buClr>
                <a:schemeClr val="accent2"/>
              </a:buClr>
              <a:buSzPts val="1656"/>
            </a:pPr>
            <a:r>
              <a:rPr lang="en-US" sz="1800" dirty="0">
                <a:solidFill>
                  <a:srgbClr val="FFFFFF"/>
                </a:solidFill>
              </a:rPr>
              <a:t>“</a:t>
            </a:r>
            <a:r>
              <a:rPr lang="en-US" sz="1800" baseline="30000" dirty="0">
                <a:solidFill>
                  <a:srgbClr val="FFFFFF"/>
                </a:solidFill>
              </a:rPr>
              <a:t>2</a:t>
            </a:r>
            <a:r>
              <a:rPr lang="en-US" sz="1800" dirty="0">
                <a:solidFill>
                  <a:srgbClr val="FFFFFF"/>
                </a:solidFill>
              </a:rPr>
              <a:t> If I have the gift of prophecy and can fathom all mysteries and all knowledge, and if I have a faith that can move mountains, but do not have love, I am nothing. </a:t>
            </a:r>
            <a:r>
              <a:rPr lang="en-US" sz="1800" baseline="30000" dirty="0">
                <a:solidFill>
                  <a:srgbClr val="FFFFFF"/>
                </a:solidFill>
              </a:rPr>
              <a:t>3</a:t>
            </a:r>
            <a:r>
              <a:rPr lang="en-US" sz="1800" dirty="0">
                <a:solidFill>
                  <a:srgbClr val="FFFFFF"/>
                </a:solidFill>
              </a:rPr>
              <a:t> If I give all I possess to the poor and give over my body to hardship that I may boast, but do not have love, I gain nothing.</a:t>
            </a:r>
          </a:p>
          <a:p>
            <a:pPr lvl="0">
              <a:buClr>
                <a:schemeClr val="accent2"/>
              </a:buClr>
              <a:buSzPts val="1656"/>
            </a:pPr>
            <a:r>
              <a:rPr lang="en-US" sz="1800" baseline="30000" dirty="0">
                <a:solidFill>
                  <a:srgbClr val="FFFFFF"/>
                </a:solidFill>
              </a:rPr>
              <a:t>4</a:t>
            </a:r>
            <a:r>
              <a:rPr lang="en-US" sz="1800" dirty="0">
                <a:solidFill>
                  <a:srgbClr val="FFFFFF"/>
                </a:solidFill>
              </a:rPr>
              <a:t> Love is patient, love is kind. It does not envy, it does not boast, it is not proud. </a:t>
            </a:r>
            <a:r>
              <a:rPr lang="en-US" sz="1800" baseline="30000" dirty="0">
                <a:solidFill>
                  <a:srgbClr val="FFFFFF"/>
                </a:solidFill>
              </a:rPr>
              <a:t>5</a:t>
            </a:r>
            <a:r>
              <a:rPr lang="en-US" sz="1800" dirty="0">
                <a:solidFill>
                  <a:srgbClr val="FFFFFF"/>
                </a:solidFill>
              </a:rPr>
              <a:t> It does not dishonor others, it is not self-seeking, it is not easily angered, it keeps no record of wrongs. </a:t>
            </a:r>
            <a:r>
              <a:rPr lang="en-US" sz="1800" baseline="30000" dirty="0">
                <a:solidFill>
                  <a:srgbClr val="FFFFFF"/>
                </a:solidFill>
              </a:rPr>
              <a:t>6</a:t>
            </a:r>
            <a:r>
              <a:rPr lang="en-US" sz="1800" dirty="0">
                <a:solidFill>
                  <a:srgbClr val="FFFFFF"/>
                </a:solidFill>
              </a:rPr>
              <a:t> Love does not delight in evil but rejoices with the truth. </a:t>
            </a:r>
            <a:r>
              <a:rPr lang="en-US" sz="1800" baseline="30000" dirty="0">
                <a:solidFill>
                  <a:srgbClr val="FFFFFF"/>
                </a:solidFill>
              </a:rPr>
              <a:t>7</a:t>
            </a:r>
            <a:r>
              <a:rPr lang="en-US" sz="1800" dirty="0">
                <a:solidFill>
                  <a:srgbClr val="FFFFFF"/>
                </a:solidFill>
              </a:rPr>
              <a:t> It always protects, always trusts, always hopes, always perseveres.” </a:t>
            </a:r>
          </a:p>
          <a:p>
            <a:pPr lvl="0" algn="r">
              <a:buClr>
                <a:schemeClr val="accent2"/>
              </a:buClr>
              <a:buSzPts val="1656"/>
            </a:pPr>
            <a:r>
              <a:rPr lang="en-US" sz="1800" b="1" i="1" dirty="0">
                <a:solidFill>
                  <a:srgbClr val="FFFFFF"/>
                </a:solidFill>
              </a:rPr>
              <a:t>1 Corinthians 13:2-7</a:t>
            </a:r>
          </a:p>
          <a:p>
            <a:pPr lvl="0">
              <a:buClr>
                <a:schemeClr val="accent2"/>
              </a:buClr>
              <a:buSzPts val="1656"/>
            </a:pPr>
            <a:endParaRPr lang="en-US" sz="1800"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g10a3364f580_0_34"/>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92" name="Google Shape;392;g10a3364f580_0_34"/>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g10a3364f580_0_34"/>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5</a:t>
            </a:r>
            <a:endParaRPr sz="5600" dirty="0">
              <a:solidFill>
                <a:schemeClr val="accent2"/>
              </a:solidFill>
              <a:latin typeface="Arial" panose="020B0604020202020204" pitchFamily="34" charset="0"/>
              <a:cs typeface="Arial" panose="020B0604020202020204" pitchFamily="34" charset="0"/>
            </a:endParaRPr>
          </a:p>
        </p:txBody>
      </p:sp>
      <p:sp>
        <p:nvSpPr>
          <p:cNvPr id="397" name="Google Shape;397;g10a3364f580_0_34"/>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4000" dirty="0">
                <a:solidFill>
                  <a:schemeClr val="lt1"/>
                </a:solidFill>
              </a:rPr>
              <a:t>Courage</a:t>
            </a:r>
            <a:endParaRPr dirty="0"/>
          </a:p>
        </p:txBody>
      </p:sp>
      <p:sp>
        <p:nvSpPr>
          <p:cNvPr id="394" name="Google Shape;394;g10a3364f580_0_34"/>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11</a:t>
            </a:fld>
            <a:endParaRPr/>
          </a:p>
        </p:txBody>
      </p:sp>
      <p:pic>
        <p:nvPicPr>
          <p:cNvPr id="395" name="Google Shape;395;g10a3364f580_0_34"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396" name="Google Shape;396;g10a3364f580_0_34"/>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0" name="Picture 9">
            <a:extLst>
              <a:ext uri="{FF2B5EF4-FFF2-40B4-BE49-F238E27FC236}">
                <a16:creationId xmlns:a16="http://schemas.microsoft.com/office/drawing/2014/main" id="{E21E3D4D-08AB-F14A-8978-F6B14DC6D13A}"/>
              </a:ext>
            </a:extLst>
          </p:cNvPr>
          <p:cNvPicPr>
            <a:picLocks noChangeAspect="1"/>
          </p:cNvPicPr>
          <p:nvPr/>
        </p:nvPicPr>
        <p:blipFill rotWithShape="1">
          <a:blip r:embed="rId4"/>
          <a:srcRect t="17219" b="30980"/>
          <a:stretch/>
        </p:blipFill>
        <p:spPr>
          <a:xfrm>
            <a:off x="446532" y="723888"/>
            <a:ext cx="7730180" cy="566667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4" name="Google Shape;404;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5" name="Google Shape;405;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6" name="Google Shape;406;p16"/>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7" name="Google Shape;407;p16"/>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Gill Sans"/>
              <a:ea typeface="Gill Sans"/>
              <a:cs typeface="Gill Sans"/>
              <a:sym typeface="Gill Sans"/>
            </a:endParaRPr>
          </a:p>
        </p:txBody>
      </p:sp>
      <p:sp>
        <p:nvSpPr>
          <p:cNvPr id="408" name="Google Shape;408;p16"/>
          <p:cNvSpPr txBox="1">
            <a:spLocks noGrp="1"/>
          </p:cNvSpPr>
          <p:nvPr>
            <p:ph type="title"/>
          </p:nvPr>
        </p:nvSpPr>
        <p:spPr>
          <a:xfrm>
            <a:off x="746228" y="723898"/>
            <a:ext cx="3054091" cy="5519695"/>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Joshua 1:9</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Romans 8:31</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Numbers 23:19</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Psalm 119:137</a:t>
            </a:r>
            <a:endParaRPr dirty="0"/>
          </a:p>
        </p:txBody>
      </p:sp>
      <p:sp>
        <p:nvSpPr>
          <p:cNvPr id="409" name="Google Shape;409;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0" name="Google Shape;410;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1" name="Google Shape;411;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2" name="Google Shape;412;p16"/>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3" name="Google Shape;413;p16"/>
          <p:cNvSpPr txBox="1"/>
          <p:nvPr/>
        </p:nvSpPr>
        <p:spPr>
          <a:xfrm>
            <a:off x="4545725" y="1163047"/>
            <a:ext cx="6950100" cy="5080578"/>
          </a:xfrm>
          <a:prstGeom prst="rect">
            <a:avLst/>
          </a:prstGeom>
          <a:noFill/>
          <a:ln>
            <a:noFill/>
          </a:ln>
        </p:spPr>
        <p:txBody>
          <a:bodyPr spcFirstLastPara="1" wrap="square" lIns="91425" tIns="45700" rIns="91425" bIns="45700" anchor="ctr" anchorCtr="0">
            <a:normAutofit lnSpcReduction="10000"/>
          </a:bodyPr>
          <a:lstStyle/>
          <a:p>
            <a:pPr lvl="0">
              <a:buClr>
                <a:schemeClr val="accent2"/>
              </a:buClr>
              <a:buSzPts val="1656"/>
            </a:pPr>
            <a:r>
              <a:rPr lang="en-US" sz="1800" dirty="0">
                <a:solidFill>
                  <a:srgbClr val="FFFFFF"/>
                </a:solidFill>
              </a:rPr>
              <a:t>Have I not commanded you? Be strong and courageous. Do not be afraid; do not be discouraged, for the Lord your God will be with you wherever you go.</a:t>
            </a:r>
          </a:p>
          <a:p>
            <a:pPr lvl="0" algn="r">
              <a:buClr>
                <a:schemeClr val="accent2"/>
              </a:buClr>
              <a:buSzPts val="1656"/>
            </a:pPr>
            <a:r>
              <a:rPr lang="en-US" sz="1800" b="1" i="1" dirty="0">
                <a:solidFill>
                  <a:srgbClr val="FFFFFF"/>
                </a:solidFill>
              </a:rPr>
              <a:t>Joshua 1:9</a:t>
            </a:r>
          </a:p>
          <a:p>
            <a:pPr lvl="0" algn="r">
              <a:buClr>
                <a:schemeClr val="accent2"/>
              </a:buClr>
              <a:buSzPts val="1656"/>
            </a:pPr>
            <a:endParaRPr lang="en-US" sz="1800" dirty="0">
              <a:solidFill>
                <a:srgbClr val="FFFFFF"/>
              </a:solidFill>
            </a:endParaRPr>
          </a:p>
          <a:p>
            <a:pPr lvl="0" algn="r">
              <a:buClr>
                <a:schemeClr val="accent2"/>
              </a:buClr>
              <a:buSzPts val="1656"/>
            </a:pPr>
            <a:endParaRPr lang="en-US" sz="1800" dirty="0">
              <a:solidFill>
                <a:srgbClr val="FFFFFF"/>
              </a:solidFill>
            </a:endParaRPr>
          </a:p>
          <a:p>
            <a:pPr lvl="0">
              <a:buClr>
                <a:schemeClr val="accent2"/>
              </a:buClr>
              <a:buSzPts val="1656"/>
            </a:pPr>
            <a:r>
              <a:rPr lang="en-US" sz="1800" dirty="0">
                <a:solidFill>
                  <a:srgbClr val="FFFFFF"/>
                </a:solidFill>
              </a:rPr>
              <a:t>What, then, shall we say in response to these things? If God is for us, who can be against us?</a:t>
            </a:r>
          </a:p>
          <a:p>
            <a:pPr lvl="0" algn="r">
              <a:buClr>
                <a:schemeClr val="accent2"/>
              </a:buClr>
              <a:buSzPts val="1656"/>
            </a:pPr>
            <a:r>
              <a:rPr lang="en-US" sz="1800" b="1" i="1" dirty="0">
                <a:solidFill>
                  <a:srgbClr val="FFFFFF"/>
                </a:solidFill>
              </a:rPr>
              <a:t>Romans 8:31</a:t>
            </a:r>
          </a:p>
          <a:p>
            <a:pPr lvl="0" algn="r">
              <a:buClr>
                <a:schemeClr val="accent2"/>
              </a:buClr>
              <a:buSzPts val="1656"/>
            </a:pPr>
            <a:endParaRPr lang="en-US" sz="1800" b="1" i="1" dirty="0">
              <a:solidFill>
                <a:srgbClr val="FFFFFF"/>
              </a:solidFill>
            </a:endParaRPr>
          </a:p>
          <a:p>
            <a:pPr lvl="0" algn="r">
              <a:buClr>
                <a:schemeClr val="accent2"/>
              </a:buClr>
              <a:buSzPts val="1656"/>
            </a:pPr>
            <a:endParaRPr lang="en-US" sz="1800" b="1" i="1" dirty="0">
              <a:solidFill>
                <a:srgbClr val="FFFFFF"/>
              </a:solidFill>
            </a:endParaRPr>
          </a:p>
          <a:p>
            <a:pPr lvl="0">
              <a:buClr>
                <a:schemeClr val="accent2"/>
              </a:buClr>
              <a:buSzPts val="1656"/>
            </a:pPr>
            <a:r>
              <a:rPr lang="en-US" sz="1800" dirty="0">
                <a:solidFill>
                  <a:srgbClr val="FFFFFF"/>
                </a:solidFill>
              </a:rPr>
              <a:t>God is not human, that he should lie, not a human being, that he should change his mind. Does he speak and then not act? Does he promise and not fulfill?</a:t>
            </a:r>
          </a:p>
          <a:p>
            <a:pPr lvl="0" algn="r">
              <a:buClr>
                <a:schemeClr val="accent2"/>
              </a:buClr>
              <a:buSzPts val="1656"/>
            </a:pPr>
            <a:r>
              <a:rPr lang="en-US" sz="1800" b="1" i="1" dirty="0">
                <a:solidFill>
                  <a:srgbClr val="FFFFFF"/>
                </a:solidFill>
              </a:rPr>
              <a:t>Numbers 23:19</a:t>
            </a:r>
          </a:p>
          <a:p>
            <a:pPr lvl="0" algn="r">
              <a:buClr>
                <a:schemeClr val="accent2"/>
              </a:buClr>
              <a:buSzPts val="1656"/>
            </a:pPr>
            <a:endParaRPr lang="en-US" sz="1800" b="1" i="1" dirty="0">
              <a:solidFill>
                <a:srgbClr val="FFFFFF"/>
              </a:solidFill>
            </a:endParaRPr>
          </a:p>
          <a:p>
            <a:pPr lvl="0" algn="r">
              <a:buClr>
                <a:schemeClr val="accent2"/>
              </a:buClr>
              <a:buSzPts val="1656"/>
            </a:pPr>
            <a:endParaRPr lang="en-US" sz="1800" b="1" i="1" dirty="0">
              <a:solidFill>
                <a:srgbClr val="FFFFFF"/>
              </a:solidFill>
            </a:endParaRPr>
          </a:p>
          <a:p>
            <a:pPr lvl="0">
              <a:buClr>
                <a:schemeClr val="accent2"/>
              </a:buClr>
              <a:buSzPts val="1656"/>
            </a:pPr>
            <a:r>
              <a:rPr lang="en-US" sz="1800" dirty="0">
                <a:solidFill>
                  <a:srgbClr val="FFFFFF"/>
                </a:solidFill>
              </a:rPr>
              <a:t>You are righteous, Lord, and your laws are right.</a:t>
            </a:r>
          </a:p>
          <a:p>
            <a:pPr lvl="0" algn="r">
              <a:buClr>
                <a:schemeClr val="accent2"/>
              </a:buClr>
              <a:buSzPts val="1656"/>
            </a:pPr>
            <a:r>
              <a:rPr lang="en-US" sz="1800" b="1" i="1" dirty="0">
                <a:solidFill>
                  <a:srgbClr val="FFFFFF"/>
                </a:solidFill>
              </a:rPr>
              <a:t>Psalm 119:137</a:t>
            </a:r>
          </a:p>
          <a:p>
            <a:pPr lvl="0" algn="r">
              <a:buClr>
                <a:schemeClr val="accent2"/>
              </a:buClr>
              <a:buSzPts val="1656"/>
            </a:pPr>
            <a:endParaRPr lang="en-US" sz="1800" b="1" i="1" dirty="0">
              <a:solidFill>
                <a:srgbClr val="FFFFFF"/>
              </a:solidFill>
            </a:endParaRPr>
          </a:p>
          <a:p>
            <a:pPr lvl="0" algn="r">
              <a:buClr>
                <a:schemeClr val="accent2"/>
              </a:buClr>
              <a:buSzPts val="1656"/>
            </a:pPr>
            <a:endParaRPr lang="en-US" sz="1800"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4" name="Google Shape;404;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5" name="Google Shape;405;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6" name="Google Shape;406;p16"/>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7" name="Google Shape;407;p16"/>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Gill Sans"/>
              <a:ea typeface="Gill Sans"/>
              <a:cs typeface="Gill Sans"/>
              <a:sym typeface="Gill Sans"/>
            </a:endParaRPr>
          </a:p>
        </p:txBody>
      </p:sp>
      <p:sp>
        <p:nvSpPr>
          <p:cNvPr id="409" name="Google Shape;409;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0" name="Google Shape;410;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1" name="Google Shape;411;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2" name="Google Shape;412;p16"/>
          <p:cNvSpPr/>
          <p:nvPr/>
        </p:nvSpPr>
        <p:spPr>
          <a:xfrm>
            <a:off x="446534" y="723898"/>
            <a:ext cx="11298933"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3" name="Google Shape;413;p16"/>
          <p:cNvSpPr txBox="1"/>
          <p:nvPr/>
        </p:nvSpPr>
        <p:spPr>
          <a:xfrm>
            <a:off x="655320" y="893125"/>
            <a:ext cx="10840505" cy="53505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2000" b="1" u="sng" dirty="0">
                <a:solidFill>
                  <a:srgbClr val="FFFFFF"/>
                </a:solidFill>
              </a:rPr>
              <a:t>Scenarios</a:t>
            </a:r>
          </a:p>
          <a:p>
            <a:pPr lvl="0">
              <a:buClr>
                <a:schemeClr val="accent2"/>
              </a:buClr>
              <a:buSzPts val="1656"/>
            </a:pPr>
            <a:endParaRPr lang="en-US" sz="2000" dirty="0">
              <a:solidFill>
                <a:srgbClr val="FFFFFF"/>
              </a:solidFill>
            </a:endParaRPr>
          </a:p>
          <a:p>
            <a:pPr lvl="0">
              <a:buClr>
                <a:schemeClr val="accent2"/>
              </a:buClr>
              <a:buSzPts val="1656"/>
            </a:pPr>
            <a:r>
              <a:rPr lang="en-US" sz="2000" b="1" dirty="0">
                <a:solidFill>
                  <a:srgbClr val="FFFFFF"/>
                </a:solidFill>
              </a:rPr>
              <a:t>(1) Peer Pressure</a:t>
            </a:r>
          </a:p>
          <a:p>
            <a:pPr lvl="0">
              <a:buClr>
                <a:schemeClr val="accent2"/>
              </a:buClr>
              <a:buSzPts val="1656"/>
            </a:pPr>
            <a:r>
              <a:rPr lang="en-US" sz="2000" dirty="0">
                <a:solidFill>
                  <a:srgbClr val="FFFFFF"/>
                </a:solidFill>
              </a:rPr>
              <a:t>Tom is in a group that begins looking at a pornographic image that they have asked him to also look at. He’s worried about what will happen if he doesn’t.</a:t>
            </a:r>
          </a:p>
          <a:p>
            <a:pPr lvl="0">
              <a:buClr>
                <a:schemeClr val="accent2"/>
              </a:buClr>
              <a:buSzPts val="1656"/>
            </a:pPr>
            <a:endParaRPr lang="en-US" sz="2000" dirty="0">
              <a:solidFill>
                <a:srgbClr val="FFFFFF"/>
              </a:solidFill>
            </a:endParaRPr>
          </a:p>
          <a:p>
            <a:pPr lvl="0">
              <a:buClr>
                <a:schemeClr val="accent2"/>
              </a:buClr>
              <a:buSzPts val="1656"/>
            </a:pPr>
            <a:r>
              <a:rPr lang="en-US" sz="2000" b="1" dirty="0">
                <a:solidFill>
                  <a:srgbClr val="FFFFFF"/>
                </a:solidFill>
              </a:rPr>
              <a:t>(2) Hard conversations</a:t>
            </a:r>
          </a:p>
          <a:p>
            <a:pPr lvl="0">
              <a:buClr>
                <a:schemeClr val="accent2"/>
              </a:buClr>
              <a:buSzPts val="1656"/>
            </a:pPr>
            <a:r>
              <a:rPr lang="en-US" sz="2000" dirty="0">
                <a:solidFill>
                  <a:srgbClr val="FFFFFF"/>
                </a:solidFill>
              </a:rPr>
              <a:t>Noemi's best friend says Noemi is unloving and hateful because she believes what the Bible says about marriage being only between a man and a woman. She’s now started hiding her faith.</a:t>
            </a:r>
          </a:p>
          <a:p>
            <a:pPr lvl="0">
              <a:buClr>
                <a:schemeClr val="accent2"/>
              </a:buClr>
              <a:buSzPts val="1656"/>
            </a:pPr>
            <a:endParaRPr lang="en-US" sz="2000" dirty="0">
              <a:solidFill>
                <a:srgbClr val="FFFFFF"/>
              </a:solidFill>
            </a:endParaRPr>
          </a:p>
          <a:p>
            <a:pPr lvl="0">
              <a:buClr>
                <a:schemeClr val="accent2"/>
              </a:buClr>
              <a:buSzPts val="1656"/>
            </a:pPr>
            <a:r>
              <a:rPr lang="en-US" sz="2000" b="1" dirty="0">
                <a:solidFill>
                  <a:srgbClr val="FFFFFF"/>
                </a:solidFill>
              </a:rPr>
              <a:t>(3) Unashamed for Jesus</a:t>
            </a:r>
          </a:p>
          <a:p>
            <a:pPr lvl="0">
              <a:buClr>
                <a:schemeClr val="accent2"/>
              </a:buClr>
              <a:buSzPts val="1656"/>
            </a:pPr>
            <a:r>
              <a:rPr lang="en-US" sz="2000" dirty="0">
                <a:solidFill>
                  <a:srgbClr val="FFFFFF"/>
                </a:solidFill>
              </a:rPr>
              <a:t>Mike is thinking of spending a gap year after school doing Christian missionary work overseas, but is worried about the danger and cost it might bring. He also feels insecure about his abilities. </a:t>
            </a:r>
          </a:p>
          <a:p>
            <a:pPr lvl="0">
              <a:buClr>
                <a:schemeClr val="accent2"/>
              </a:buClr>
              <a:buSzPts val="1656"/>
            </a:pPr>
            <a:endParaRPr lang="en-US" sz="1800" dirty="0">
              <a:solidFill>
                <a:srgbClr val="FFFFFF"/>
              </a:solidFill>
            </a:endParaRPr>
          </a:p>
        </p:txBody>
      </p:sp>
    </p:spTree>
    <p:extLst>
      <p:ext uri="{BB962C8B-B14F-4D97-AF65-F5344CB8AC3E}">
        <p14:creationId xmlns:p14="http://schemas.microsoft.com/office/powerpoint/2010/main" val="310019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g10a3364f580_0_45"/>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34" name="Google Shape;434;g10a3364f580_0_45"/>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g10a3364f580_0_45"/>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6</a:t>
            </a:r>
            <a:endParaRPr sz="5600" dirty="0">
              <a:solidFill>
                <a:schemeClr val="accent2"/>
              </a:solidFill>
              <a:latin typeface="Arial" panose="020B0604020202020204" pitchFamily="34" charset="0"/>
              <a:cs typeface="Arial" panose="020B0604020202020204" pitchFamily="34" charset="0"/>
            </a:endParaRPr>
          </a:p>
        </p:txBody>
      </p:sp>
      <p:sp>
        <p:nvSpPr>
          <p:cNvPr id="439" name="Google Shape;439;g10a3364f580_0_45"/>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4000" dirty="0">
                <a:solidFill>
                  <a:schemeClr val="lt1"/>
                </a:solidFill>
              </a:rPr>
              <a:t>Self-Control</a:t>
            </a:r>
            <a:endParaRPr dirty="0"/>
          </a:p>
        </p:txBody>
      </p:sp>
      <p:sp>
        <p:nvSpPr>
          <p:cNvPr id="436" name="Google Shape;436;g10a3364f580_0_45"/>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14</a:t>
            </a:fld>
            <a:endParaRPr/>
          </a:p>
        </p:txBody>
      </p:sp>
      <p:pic>
        <p:nvPicPr>
          <p:cNvPr id="437" name="Google Shape;437;g10a3364f580_0_45"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438" name="Google Shape;438;g10a3364f580_0_45"/>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0" name="Picture 9">
            <a:extLst>
              <a:ext uri="{FF2B5EF4-FFF2-40B4-BE49-F238E27FC236}">
                <a16:creationId xmlns:a16="http://schemas.microsoft.com/office/drawing/2014/main" id="{5C5557F7-4A38-FB4F-BE37-24FDA4348CF8}"/>
              </a:ext>
            </a:extLst>
          </p:cNvPr>
          <p:cNvPicPr>
            <a:picLocks noChangeAspect="1"/>
          </p:cNvPicPr>
          <p:nvPr/>
        </p:nvPicPr>
        <p:blipFill rotWithShape="1">
          <a:blip r:embed="rId4"/>
          <a:srcRect t="17219" b="30980"/>
          <a:stretch/>
        </p:blipFill>
        <p:spPr>
          <a:xfrm>
            <a:off x="446532" y="723888"/>
            <a:ext cx="7730180" cy="566667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4"/>
        <p:cNvGrpSpPr/>
        <p:nvPr/>
      </p:nvGrpSpPr>
      <p:grpSpPr>
        <a:xfrm>
          <a:off x="0" y="0"/>
          <a:ext cx="0" cy="0"/>
          <a:chOff x="0" y="0"/>
          <a:chExt cx="0" cy="0"/>
        </a:xfrm>
      </p:grpSpPr>
      <p:sp>
        <p:nvSpPr>
          <p:cNvPr id="445" name="Google Shape;445;p1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50" name="Google Shape;450;p19"/>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Titus 2:11-12</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Romans 13:14</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1 Corinthians 9:27</a:t>
            </a:r>
            <a:endParaRPr dirty="0"/>
          </a:p>
        </p:txBody>
      </p:sp>
      <p:sp>
        <p:nvSpPr>
          <p:cNvPr id="451" name="Google Shape;451;p1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txBox="1"/>
          <p:nvPr/>
        </p:nvSpPr>
        <p:spPr>
          <a:xfrm>
            <a:off x="4546550" y="838200"/>
            <a:ext cx="6988500" cy="5405400"/>
          </a:xfrm>
          <a:prstGeom prst="rect">
            <a:avLst/>
          </a:prstGeom>
          <a:noFill/>
          <a:ln>
            <a:noFill/>
          </a:ln>
        </p:spPr>
        <p:txBody>
          <a:bodyPr spcFirstLastPara="1" wrap="square" lIns="91425" tIns="45700" rIns="91425" bIns="45700" anchor="ctr" anchorCtr="0">
            <a:noAutofit/>
          </a:bodyPr>
          <a:lstStyle/>
          <a:p>
            <a:pPr lvl="0">
              <a:buClr>
                <a:schemeClr val="accent2"/>
              </a:buClr>
              <a:buSzPts val="1196"/>
            </a:pPr>
            <a:r>
              <a:rPr lang="en-US" sz="1900" baseline="30000" dirty="0">
                <a:solidFill>
                  <a:srgbClr val="FFFFFF"/>
                </a:solidFill>
              </a:rPr>
              <a:t>11</a:t>
            </a:r>
            <a:r>
              <a:rPr lang="en-US" sz="1900" dirty="0">
                <a:solidFill>
                  <a:srgbClr val="FFFFFF"/>
                </a:solidFill>
              </a:rPr>
              <a:t> For the grace of God has appeared that offers salvation to all people. </a:t>
            </a:r>
            <a:r>
              <a:rPr lang="en-US" sz="1900" baseline="30000" dirty="0">
                <a:solidFill>
                  <a:srgbClr val="FFFFFF"/>
                </a:solidFill>
              </a:rPr>
              <a:t>12</a:t>
            </a:r>
            <a:r>
              <a:rPr lang="en-US" sz="1900" dirty="0">
                <a:solidFill>
                  <a:srgbClr val="FFFFFF"/>
                </a:solidFill>
              </a:rPr>
              <a:t> It teaches us to say “No” to ungodliness and worldly passions, and to live self-controlled, upright and godly lives in this present age.</a:t>
            </a:r>
          </a:p>
          <a:p>
            <a:pPr lvl="0" algn="r">
              <a:buClr>
                <a:schemeClr val="accent2"/>
              </a:buClr>
              <a:buSzPts val="1196"/>
            </a:pPr>
            <a:r>
              <a:rPr lang="en-US" sz="1900" b="1" i="1" dirty="0">
                <a:solidFill>
                  <a:srgbClr val="FFFFFF"/>
                </a:solidFill>
              </a:rPr>
              <a:t>Titus 2:11-12</a:t>
            </a:r>
          </a:p>
          <a:p>
            <a:pPr lvl="0">
              <a:buClr>
                <a:schemeClr val="accent2"/>
              </a:buClr>
              <a:buSzPts val="1196"/>
            </a:pPr>
            <a:endParaRPr lang="en-US" sz="1900" dirty="0">
              <a:solidFill>
                <a:srgbClr val="FFFFFF"/>
              </a:solidFill>
            </a:endParaRPr>
          </a:p>
          <a:p>
            <a:pPr lvl="0">
              <a:buClr>
                <a:schemeClr val="accent2"/>
              </a:buClr>
              <a:buSzPts val="1196"/>
            </a:pPr>
            <a:endParaRPr lang="en-US" sz="1900" dirty="0">
              <a:solidFill>
                <a:srgbClr val="FFFFFF"/>
              </a:solidFill>
            </a:endParaRPr>
          </a:p>
          <a:p>
            <a:pPr lvl="0">
              <a:buClr>
                <a:schemeClr val="accent2"/>
              </a:buClr>
              <a:buSzPts val="1196"/>
            </a:pPr>
            <a:r>
              <a:rPr lang="en-US" sz="1900" baseline="30000" dirty="0">
                <a:solidFill>
                  <a:srgbClr val="FFFFFF"/>
                </a:solidFill>
              </a:rPr>
              <a:t>14</a:t>
            </a:r>
            <a:r>
              <a:rPr lang="en-US" sz="1900" dirty="0">
                <a:solidFill>
                  <a:srgbClr val="FFFFFF"/>
                </a:solidFill>
              </a:rPr>
              <a:t> Rather, clothe yourselves with the Lord Jesus Christ, and do not think about how to gratify the desires of the flesh.</a:t>
            </a:r>
          </a:p>
          <a:p>
            <a:pPr lvl="0" algn="r">
              <a:buClr>
                <a:schemeClr val="accent2"/>
              </a:buClr>
              <a:buSzPts val="1196"/>
            </a:pPr>
            <a:r>
              <a:rPr lang="en-US" sz="1900" b="1" i="1" dirty="0">
                <a:solidFill>
                  <a:srgbClr val="FFFFFF"/>
                </a:solidFill>
              </a:rPr>
              <a:t>Romans 13:14</a:t>
            </a:r>
          </a:p>
          <a:p>
            <a:pPr lvl="0">
              <a:buClr>
                <a:schemeClr val="accent2"/>
              </a:buClr>
              <a:buSzPts val="1196"/>
            </a:pPr>
            <a:endParaRPr lang="en-US" sz="1900" dirty="0">
              <a:solidFill>
                <a:srgbClr val="FFFFFF"/>
              </a:solidFill>
            </a:endParaRPr>
          </a:p>
          <a:p>
            <a:pPr lvl="0">
              <a:buClr>
                <a:schemeClr val="accent2"/>
              </a:buClr>
              <a:buSzPts val="1196"/>
            </a:pPr>
            <a:endParaRPr lang="en-US" sz="1900" dirty="0">
              <a:solidFill>
                <a:srgbClr val="FFFFFF"/>
              </a:solidFill>
            </a:endParaRPr>
          </a:p>
          <a:p>
            <a:pPr lvl="0">
              <a:buClr>
                <a:schemeClr val="accent2"/>
              </a:buClr>
              <a:buSzPts val="1196"/>
            </a:pPr>
            <a:r>
              <a:rPr lang="en-US" sz="1900" baseline="30000" dirty="0">
                <a:solidFill>
                  <a:srgbClr val="FFFFFF"/>
                </a:solidFill>
              </a:rPr>
              <a:t>27</a:t>
            </a:r>
            <a:r>
              <a:rPr lang="en-US" sz="1900" dirty="0">
                <a:solidFill>
                  <a:srgbClr val="FFFFFF"/>
                </a:solidFill>
              </a:rPr>
              <a:t> No, I strike a blow to my body and make it my slave so that after I have preached to others, I myself will not be disqualified for the prize.</a:t>
            </a:r>
          </a:p>
          <a:p>
            <a:pPr lvl="0" algn="r">
              <a:buClr>
                <a:schemeClr val="accent2"/>
              </a:buClr>
              <a:buSzPts val="1196"/>
            </a:pPr>
            <a:r>
              <a:rPr lang="en-US" sz="1900" b="1" i="1" dirty="0">
                <a:solidFill>
                  <a:srgbClr val="FFFFFF"/>
                </a:solidFill>
              </a:rPr>
              <a:t>1 Corinthians 9:27</a:t>
            </a:r>
          </a:p>
          <a:p>
            <a:pPr lvl="0">
              <a:buClr>
                <a:schemeClr val="accent2"/>
              </a:buClr>
              <a:buSzPts val="1196"/>
            </a:pPr>
            <a:endParaRPr lang="en-US" sz="1900"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4" name="Google Shape;404;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5" name="Google Shape;405;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6" name="Google Shape;406;p16"/>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7" name="Google Shape;407;p16"/>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Gill Sans"/>
              <a:ea typeface="Gill Sans"/>
              <a:cs typeface="Gill Sans"/>
              <a:sym typeface="Gill Sans"/>
            </a:endParaRPr>
          </a:p>
        </p:txBody>
      </p:sp>
      <p:sp>
        <p:nvSpPr>
          <p:cNvPr id="409" name="Google Shape;409;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0" name="Google Shape;410;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1" name="Google Shape;411;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2" name="Google Shape;412;p16"/>
          <p:cNvSpPr/>
          <p:nvPr/>
        </p:nvSpPr>
        <p:spPr>
          <a:xfrm>
            <a:off x="446534" y="723898"/>
            <a:ext cx="11298933"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3" name="Google Shape;413;p16"/>
          <p:cNvSpPr txBox="1"/>
          <p:nvPr/>
        </p:nvSpPr>
        <p:spPr>
          <a:xfrm>
            <a:off x="655320" y="893125"/>
            <a:ext cx="10840505" cy="53505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endParaRPr lang="en-US" sz="2000" b="1" u="sng" dirty="0">
              <a:solidFill>
                <a:srgbClr val="FFFFFF"/>
              </a:solidFill>
            </a:endParaRPr>
          </a:p>
          <a:p>
            <a:pPr lvl="0">
              <a:buClr>
                <a:schemeClr val="accent2"/>
              </a:buClr>
              <a:buSzPts val="1656"/>
            </a:pPr>
            <a:r>
              <a:rPr lang="en-US" sz="2000" b="1" u="sng" dirty="0">
                <a:solidFill>
                  <a:srgbClr val="FFFFFF"/>
                </a:solidFill>
              </a:rPr>
              <a:t>Scenarios</a:t>
            </a:r>
          </a:p>
          <a:p>
            <a:pPr lvl="0">
              <a:buClr>
                <a:schemeClr val="accent2"/>
              </a:buClr>
              <a:buSzPts val="1656"/>
            </a:pPr>
            <a:endParaRPr lang="en-US" sz="2000" dirty="0">
              <a:solidFill>
                <a:srgbClr val="FFFFFF"/>
              </a:solidFill>
            </a:endParaRPr>
          </a:p>
          <a:p>
            <a:pPr lvl="0">
              <a:buClr>
                <a:schemeClr val="accent2"/>
              </a:buClr>
              <a:buSzPts val="1656"/>
            </a:pPr>
            <a:endParaRPr lang="en-US" sz="2000" dirty="0">
              <a:solidFill>
                <a:srgbClr val="FFFFFF"/>
              </a:solidFill>
            </a:endParaRPr>
          </a:p>
          <a:p>
            <a:pPr lvl="0">
              <a:buClr>
                <a:schemeClr val="accent2"/>
              </a:buClr>
              <a:buSzPts val="1656"/>
            </a:pPr>
            <a:r>
              <a:rPr lang="en-US" sz="2000" b="1" dirty="0">
                <a:solidFill>
                  <a:srgbClr val="FFFFFF"/>
                </a:solidFill>
              </a:rPr>
              <a:t>(1) </a:t>
            </a:r>
            <a:r>
              <a:rPr lang="en-US" sz="2000" b="1" u="sng" dirty="0">
                <a:solidFill>
                  <a:srgbClr val="FFFFFF"/>
                </a:solidFill>
              </a:rPr>
              <a:t>On the sport field</a:t>
            </a:r>
            <a:r>
              <a:rPr lang="en-US" sz="2000" b="1" dirty="0">
                <a:solidFill>
                  <a:srgbClr val="FFFFFF"/>
                </a:solidFill>
              </a:rPr>
              <a:t> where an opposing team member keeps aggressively taunting you in an un-sportsman like way. </a:t>
            </a:r>
          </a:p>
          <a:p>
            <a:pPr lvl="0">
              <a:buClr>
                <a:schemeClr val="accent2"/>
              </a:buClr>
              <a:buSzPts val="1656"/>
            </a:pPr>
            <a:r>
              <a:rPr lang="en-US" sz="2000" i="1" dirty="0">
                <a:solidFill>
                  <a:srgbClr val="FFFFFF"/>
                </a:solidFill>
              </a:rPr>
              <a:t>(The temptation here will likely begin emotionally in the mind (anger/revenge), before leading to retaliating with ungodly speech and actions).</a:t>
            </a:r>
          </a:p>
          <a:p>
            <a:pPr lvl="0">
              <a:buClr>
                <a:schemeClr val="accent2"/>
              </a:buClr>
              <a:buSzPts val="1656"/>
            </a:pPr>
            <a:endParaRPr lang="en-US" sz="2000" dirty="0">
              <a:solidFill>
                <a:srgbClr val="FFFFFF"/>
              </a:solidFill>
            </a:endParaRPr>
          </a:p>
          <a:p>
            <a:pPr lvl="0">
              <a:buClr>
                <a:schemeClr val="accent2"/>
              </a:buClr>
              <a:buSzPts val="1656"/>
            </a:pPr>
            <a:r>
              <a:rPr lang="en-US" sz="2000" b="1" dirty="0">
                <a:solidFill>
                  <a:srgbClr val="FFFFFF"/>
                </a:solidFill>
              </a:rPr>
              <a:t>(2) </a:t>
            </a:r>
            <a:r>
              <a:rPr lang="en-US" sz="2000" b="1" u="sng" dirty="0">
                <a:solidFill>
                  <a:srgbClr val="FFFFFF"/>
                </a:solidFill>
              </a:rPr>
              <a:t>At a party</a:t>
            </a:r>
            <a:r>
              <a:rPr lang="en-US" sz="2000" b="1" dirty="0">
                <a:solidFill>
                  <a:srgbClr val="FFFFFF"/>
                </a:solidFill>
              </a:rPr>
              <a:t> where lots of alcohol is available. </a:t>
            </a:r>
          </a:p>
          <a:p>
            <a:pPr lvl="0">
              <a:buClr>
                <a:schemeClr val="accent2"/>
              </a:buClr>
              <a:buSzPts val="1656"/>
            </a:pPr>
            <a:r>
              <a:rPr lang="en-US" sz="2000" i="1" dirty="0">
                <a:solidFill>
                  <a:srgbClr val="FFFFFF"/>
                </a:solidFill>
              </a:rPr>
              <a:t>(Alcohol by nature weakens your self-control ability and resolve. The danger here could potentially be in every area listed in Question 2 – with all of them being intensified).</a:t>
            </a:r>
          </a:p>
          <a:p>
            <a:pPr lvl="0">
              <a:buClr>
                <a:schemeClr val="accent2"/>
              </a:buClr>
              <a:buSzPts val="1656"/>
            </a:pPr>
            <a:endParaRPr lang="en-US" sz="2000" dirty="0">
              <a:solidFill>
                <a:srgbClr val="FFFFFF"/>
              </a:solidFill>
            </a:endParaRPr>
          </a:p>
          <a:p>
            <a:pPr lvl="0">
              <a:buClr>
                <a:schemeClr val="accent2"/>
              </a:buClr>
              <a:buSzPts val="1656"/>
            </a:pPr>
            <a:r>
              <a:rPr lang="en-US" sz="2000" b="1" dirty="0">
                <a:solidFill>
                  <a:srgbClr val="FFFFFF"/>
                </a:solidFill>
              </a:rPr>
              <a:t>(3) </a:t>
            </a:r>
            <a:r>
              <a:rPr lang="en-US" sz="2000" b="1" u="sng" dirty="0">
                <a:solidFill>
                  <a:srgbClr val="FFFFFF"/>
                </a:solidFill>
              </a:rPr>
              <a:t>At school</a:t>
            </a:r>
            <a:r>
              <a:rPr lang="en-US" sz="2000" b="1" dirty="0">
                <a:solidFill>
                  <a:srgbClr val="FFFFFF"/>
                </a:solidFill>
              </a:rPr>
              <a:t> your teacher has to leave the classroom for 20 minutes and tells everyone to keep working in their absence. </a:t>
            </a:r>
          </a:p>
          <a:p>
            <a:pPr lvl="0">
              <a:buClr>
                <a:schemeClr val="accent2"/>
              </a:buClr>
              <a:buSzPts val="1656"/>
            </a:pPr>
            <a:r>
              <a:rPr lang="en-US" sz="2000" i="1" dirty="0">
                <a:solidFill>
                  <a:srgbClr val="FFFFFF"/>
                </a:solidFill>
              </a:rPr>
              <a:t>(The temptation here will be in resisting the urge of potentially mucking around with everyone else, or being lazy in doing your work).</a:t>
            </a:r>
          </a:p>
          <a:p>
            <a:pPr lvl="0">
              <a:buClr>
                <a:schemeClr val="accent2"/>
              </a:buClr>
              <a:buSzPts val="1656"/>
            </a:pPr>
            <a:endParaRPr lang="en-US" sz="2000" dirty="0">
              <a:solidFill>
                <a:srgbClr val="FFFFFF"/>
              </a:solidFill>
            </a:endParaRPr>
          </a:p>
          <a:p>
            <a:pPr lvl="0">
              <a:buClr>
                <a:schemeClr val="accent2"/>
              </a:buClr>
              <a:buSzPts val="1656"/>
            </a:pPr>
            <a:endParaRPr lang="en-US" sz="1800" dirty="0">
              <a:solidFill>
                <a:srgbClr val="FFFFFF"/>
              </a:solidFill>
            </a:endParaRPr>
          </a:p>
        </p:txBody>
      </p:sp>
    </p:spTree>
    <p:extLst>
      <p:ext uri="{BB962C8B-B14F-4D97-AF65-F5344CB8AC3E}">
        <p14:creationId xmlns:p14="http://schemas.microsoft.com/office/powerpoint/2010/main" val="105463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sp>
        <p:nvSpPr>
          <p:cNvPr id="477" name="Google Shape;477;g10a3364f580_0_56"/>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78" name="Google Shape;478;g10a3364f580_0_56"/>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g10a3364f580_0_56"/>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7</a:t>
            </a:r>
            <a:endParaRPr sz="5600" dirty="0">
              <a:solidFill>
                <a:schemeClr val="accent2"/>
              </a:solidFill>
              <a:latin typeface="Arial" panose="020B0604020202020204" pitchFamily="34" charset="0"/>
              <a:cs typeface="Arial" panose="020B0604020202020204" pitchFamily="34" charset="0"/>
            </a:endParaRPr>
          </a:p>
        </p:txBody>
      </p:sp>
      <p:sp>
        <p:nvSpPr>
          <p:cNvPr id="483" name="Google Shape;483;g10a3364f580_0_56"/>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4000" dirty="0">
                <a:solidFill>
                  <a:schemeClr val="lt1"/>
                </a:solidFill>
              </a:rPr>
              <a:t>Justice</a:t>
            </a:r>
            <a:endParaRPr dirty="0"/>
          </a:p>
        </p:txBody>
      </p:sp>
      <p:sp>
        <p:nvSpPr>
          <p:cNvPr id="480" name="Google Shape;480;g10a3364f580_0_56"/>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17</a:t>
            </a:fld>
            <a:endParaRPr/>
          </a:p>
        </p:txBody>
      </p:sp>
      <p:pic>
        <p:nvPicPr>
          <p:cNvPr id="481" name="Google Shape;481;g10a3364f580_0_56"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482" name="Google Shape;482;g10a3364f580_0_56"/>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1" name="Picture 10">
            <a:extLst>
              <a:ext uri="{FF2B5EF4-FFF2-40B4-BE49-F238E27FC236}">
                <a16:creationId xmlns:a16="http://schemas.microsoft.com/office/drawing/2014/main" id="{6873F7B3-1D35-B945-8EDB-E4BF503D2BA2}"/>
              </a:ext>
            </a:extLst>
          </p:cNvPr>
          <p:cNvPicPr>
            <a:picLocks noChangeAspect="1"/>
          </p:cNvPicPr>
          <p:nvPr/>
        </p:nvPicPr>
        <p:blipFill rotWithShape="1">
          <a:blip r:embed="rId4"/>
          <a:srcRect t="17219" b="30980"/>
          <a:stretch/>
        </p:blipFill>
        <p:spPr>
          <a:xfrm>
            <a:off x="446532" y="723888"/>
            <a:ext cx="7730180" cy="566667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4" name="Google Shape;494;p21"/>
          <p:cNvSpPr txBox="1">
            <a:spLocks noGrp="1"/>
          </p:cNvSpPr>
          <p:nvPr>
            <p:ph type="title"/>
          </p:nvPr>
        </p:nvSpPr>
        <p:spPr>
          <a:xfrm>
            <a:off x="746228" y="1073232"/>
            <a:ext cx="3054091" cy="459392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Micah 6:8</a:t>
            </a:r>
            <a:endParaRPr dirty="0"/>
          </a:p>
        </p:txBody>
      </p:sp>
      <p:sp>
        <p:nvSpPr>
          <p:cNvPr id="495" name="Google Shape;495;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txBox="1"/>
          <p:nvPr/>
        </p:nvSpPr>
        <p:spPr>
          <a:xfrm>
            <a:off x="4702625" y="1073225"/>
            <a:ext cx="6599700" cy="50229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2000" dirty="0">
                <a:solidFill>
                  <a:srgbClr val="FFFFFF"/>
                </a:solidFill>
              </a:rPr>
              <a:t>He has shown you, O mortal, what is good. And what does the Lord require of you? To act justly and to love mercy and to walk humbly with your God.</a:t>
            </a:r>
          </a:p>
          <a:p>
            <a:pPr lvl="0" algn="r">
              <a:buClr>
                <a:schemeClr val="accent2"/>
              </a:buClr>
              <a:buSzPts val="1656"/>
            </a:pPr>
            <a:r>
              <a:rPr lang="en-US" sz="2000" b="1" i="1" dirty="0">
                <a:solidFill>
                  <a:srgbClr val="FFFFFF"/>
                </a:solidFill>
              </a:rPr>
              <a:t>Micah 6:8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4" name="Google Shape;494;p21"/>
          <p:cNvSpPr txBox="1">
            <a:spLocks noGrp="1"/>
          </p:cNvSpPr>
          <p:nvPr>
            <p:ph type="title"/>
          </p:nvPr>
        </p:nvSpPr>
        <p:spPr>
          <a:xfrm>
            <a:off x="746228" y="1073232"/>
            <a:ext cx="3054091" cy="459392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Exodus 23:1-2</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Leviticus 19:15</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Ezekiel 18:20</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Exodus 21:23-25</a:t>
            </a:r>
            <a:endParaRPr dirty="0"/>
          </a:p>
        </p:txBody>
      </p:sp>
      <p:sp>
        <p:nvSpPr>
          <p:cNvPr id="495" name="Google Shape;495;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txBox="1"/>
          <p:nvPr/>
        </p:nvSpPr>
        <p:spPr>
          <a:xfrm>
            <a:off x="4702625" y="1073225"/>
            <a:ext cx="6599700" cy="5022900"/>
          </a:xfrm>
          <a:prstGeom prst="rect">
            <a:avLst/>
          </a:prstGeom>
          <a:noFill/>
          <a:ln>
            <a:noFill/>
          </a:ln>
        </p:spPr>
        <p:txBody>
          <a:bodyPr spcFirstLastPara="1" wrap="square" lIns="91425" tIns="45700" rIns="91425" bIns="45700" anchor="ctr" anchorCtr="0">
            <a:normAutofit fontScale="85000" lnSpcReduction="20000"/>
          </a:bodyPr>
          <a:lstStyle/>
          <a:p>
            <a:pPr lvl="0">
              <a:buClr>
                <a:schemeClr val="accent2"/>
              </a:buClr>
              <a:buSzPts val="1656"/>
            </a:pPr>
            <a:r>
              <a:rPr lang="en-US" sz="2000" baseline="30000" dirty="0">
                <a:solidFill>
                  <a:srgbClr val="FFFFFF"/>
                </a:solidFill>
              </a:rPr>
              <a:t>1</a:t>
            </a:r>
            <a:r>
              <a:rPr lang="en-US" sz="2000" dirty="0">
                <a:solidFill>
                  <a:srgbClr val="FFFFFF"/>
                </a:solidFill>
              </a:rPr>
              <a:t> "Do not spread false reports. Do not help a guilty person by being a malicious witness." </a:t>
            </a:r>
            <a:r>
              <a:rPr lang="en-US" sz="2000" baseline="30000" dirty="0">
                <a:solidFill>
                  <a:srgbClr val="FFFFFF"/>
                </a:solidFill>
              </a:rPr>
              <a:t>2</a:t>
            </a:r>
            <a:r>
              <a:rPr lang="en-US" sz="2000" dirty="0">
                <a:solidFill>
                  <a:srgbClr val="FFFFFF"/>
                </a:solidFill>
              </a:rPr>
              <a:t> “Do not follow the crowd in doing wrong. When you give testimony in a lawsuit, do not pervert justice by siding with the crowd...”</a:t>
            </a:r>
          </a:p>
          <a:p>
            <a:pPr lvl="0" algn="r">
              <a:buClr>
                <a:schemeClr val="accent2"/>
              </a:buClr>
              <a:buSzPts val="1656"/>
            </a:pPr>
            <a:r>
              <a:rPr lang="en-US" sz="2000" b="1" i="1" dirty="0">
                <a:solidFill>
                  <a:srgbClr val="FFFFFF"/>
                </a:solidFill>
              </a:rPr>
              <a:t>Exodus 23:1-2</a:t>
            </a:r>
          </a:p>
          <a:p>
            <a:pPr lvl="0">
              <a:buClr>
                <a:schemeClr val="accent2"/>
              </a:buClr>
              <a:buSzPts val="1656"/>
            </a:pPr>
            <a:endParaRPr lang="en-US" sz="2000" dirty="0">
              <a:solidFill>
                <a:srgbClr val="FFFFFF"/>
              </a:solidFill>
            </a:endParaRPr>
          </a:p>
          <a:p>
            <a:pPr lvl="0">
              <a:buClr>
                <a:schemeClr val="accent2"/>
              </a:buClr>
              <a:buSzPts val="1656"/>
            </a:pPr>
            <a:endParaRPr lang="en-US" sz="2000" dirty="0">
              <a:solidFill>
                <a:srgbClr val="FFFFFF"/>
              </a:solidFill>
            </a:endParaRPr>
          </a:p>
          <a:p>
            <a:pPr lvl="0">
              <a:buClr>
                <a:schemeClr val="accent2"/>
              </a:buClr>
              <a:buSzPts val="1656"/>
            </a:pPr>
            <a:r>
              <a:rPr lang="en-US" sz="2000" baseline="30000" dirty="0">
                <a:solidFill>
                  <a:srgbClr val="FFFFFF"/>
                </a:solidFill>
              </a:rPr>
              <a:t>15</a:t>
            </a:r>
            <a:r>
              <a:rPr lang="en-US" sz="2000" dirty="0">
                <a:solidFill>
                  <a:srgbClr val="FFFFFF"/>
                </a:solidFill>
              </a:rPr>
              <a:t> Do not pervert justice; do not show partiality to the poor or favoritism to the great, but judge your neighbor fairly.</a:t>
            </a:r>
          </a:p>
          <a:p>
            <a:pPr algn="r">
              <a:buClr>
                <a:schemeClr val="accent2"/>
              </a:buClr>
              <a:buSzPts val="1656"/>
            </a:pPr>
            <a:r>
              <a:rPr lang="en-US" sz="2000" b="1" i="1" dirty="0">
                <a:solidFill>
                  <a:srgbClr val="FFFFFF"/>
                </a:solidFill>
              </a:rPr>
              <a:t>Leviticus 19:15</a:t>
            </a:r>
          </a:p>
          <a:p>
            <a:pPr lvl="0">
              <a:buClr>
                <a:schemeClr val="accent2"/>
              </a:buClr>
              <a:buSzPts val="1656"/>
            </a:pPr>
            <a:endParaRPr lang="en-US" sz="2000" dirty="0">
              <a:solidFill>
                <a:srgbClr val="FFFFFF"/>
              </a:solidFill>
            </a:endParaRPr>
          </a:p>
          <a:p>
            <a:pPr lvl="0">
              <a:buClr>
                <a:schemeClr val="accent2"/>
              </a:buClr>
              <a:buSzPts val="1656"/>
            </a:pPr>
            <a:endParaRPr lang="en-US" sz="2000" dirty="0">
              <a:solidFill>
                <a:srgbClr val="FFFFFF"/>
              </a:solidFill>
            </a:endParaRPr>
          </a:p>
          <a:p>
            <a:pPr lvl="0">
              <a:buClr>
                <a:schemeClr val="accent2"/>
              </a:buClr>
              <a:buSzPts val="1656"/>
            </a:pPr>
            <a:r>
              <a:rPr lang="en-US" sz="2000" baseline="30000" dirty="0">
                <a:solidFill>
                  <a:srgbClr val="FFFFFF"/>
                </a:solidFill>
              </a:rPr>
              <a:t>20</a:t>
            </a:r>
            <a:r>
              <a:rPr lang="en-US" sz="2000" dirty="0">
                <a:solidFill>
                  <a:srgbClr val="FFFFFF"/>
                </a:solidFill>
              </a:rPr>
              <a:t> The one who sins is the one who will die. The child will not share the guilt of the parent, nor will the parent share the guilt of the child. The righteousness of the righteous will be credited to them, and the wickedness of the wicked will be charged against them.</a:t>
            </a:r>
          </a:p>
          <a:p>
            <a:pPr algn="r">
              <a:buClr>
                <a:schemeClr val="accent2"/>
              </a:buClr>
              <a:buSzPts val="1656"/>
            </a:pPr>
            <a:r>
              <a:rPr lang="en-US" sz="2000" b="1" i="1" dirty="0">
                <a:solidFill>
                  <a:srgbClr val="FFFFFF"/>
                </a:solidFill>
              </a:rPr>
              <a:t>Ezekiel 18:20</a:t>
            </a:r>
          </a:p>
          <a:p>
            <a:pPr lvl="0">
              <a:buClr>
                <a:schemeClr val="accent2"/>
              </a:buClr>
              <a:buSzPts val="1656"/>
            </a:pPr>
            <a:endParaRPr lang="en-US" sz="2000" dirty="0">
              <a:solidFill>
                <a:srgbClr val="FFFFFF"/>
              </a:solidFill>
            </a:endParaRPr>
          </a:p>
          <a:p>
            <a:pPr lvl="0">
              <a:buClr>
                <a:schemeClr val="accent2"/>
              </a:buClr>
              <a:buSzPts val="1656"/>
            </a:pPr>
            <a:endParaRPr lang="en-US" sz="2000" dirty="0">
              <a:solidFill>
                <a:srgbClr val="FFFFFF"/>
              </a:solidFill>
            </a:endParaRPr>
          </a:p>
          <a:p>
            <a:pPr lvl="0">
              <a:buClr>
                <a:schemeClr val="accent2"/>
              </a:buClr>
              <a:buSzPts val="1656"/>
            </a:pPr>
            <a:r>
              <a:rPr lang="en-US" sz="2000" dirty="0">
                <a:solidFill>
                  <a:srgbClr val="FFFFFF"/>
                </a:solidFill>
              </a:rPr>
              <a:t> </a:t>
            </a:r>
            <a:r>
              <a:rPr lang="en-US" sz="2000" baseline="30000" dirty="0">
                <a:solidFill>
                  <a:srgbClr val="FFFFFF"/>
                </a:solidFill>
              </a:rPr>
              <a:t>23</a:t>
            </a:r>
            <a:r>
              <a:rPr lang="en-US" sz="2000" dirty="0">
                <a:solidFill>
                  <a:srgbClr val="FFFFFF"/>
                </a:solidFill>
              </a:rPr>
              <a:t> But if there is serious injury, you are to take life for life, </a:t>
            </a:r>
            <a:r>
              <a:rPr lang="en-US" sz="2000" baseline="30000" dirty="0">
                <a:solidFill>
                  <a:srgbClr val="FFFFFF"/>
                </a:solidFill>
              </a:rPr>
              <a:t>24</a:t>
            </a:r>
            <a:r>
              <a:rPr lang="en-US" sz="2000" dirty="0">
                <a:solidFill>
                  <a:srgbClr val="FFFFFF"/>
                </a:solidFill>
              </a:rPr>
              <a:t> eye for eye, tooth for tooth, hand for hand, foot for foot, </a:t>
            </a:r>
            <a:r>
              <a:rPr lang="en-US" sz="2000" baseline="30000" dirty="0">
                <a:solidFill>
                  <a:srgbClr val="FFFFFF"/>
                </a:solidFill>
              </a:rPr>
              <a:t>25</a:t>
            </a:r>
            <a:r>
              <a:rPr lang="en-US" sz="2000" dirty="0">
                <a:solidFill>
                  <a:srgbClr val="FFFFFF"/>
                </a:solidFill>
              </a:rPr>
              <a:t> burn for burn, wound for wound, bruise for bruise.</a:t>
            </a:r>
          </a:p>
          <a:p>
            <a:pPr algn="r">
              <a:buClr>
                <a:schemeClr val="accent2"/>
              </a:buClr>
              <a:buSzPts val="1656"/>
            </a:pPr>
            <a:r>
              <a:rPr lang="en-US" sz="2000" b="1" i="1" dirty="0">
                <a:solidFill>
                  <a:srgbClr val="FFFFFF"/>
                </a:solidFill>
              </a:rPr>
              <a:t>Exodus 21:23-25</a:t>
            </a:r>
          </a:p>
          <a:p>
            <a:pPr lvl="0">
              <a:buClr>
                <a:schemeClr val="accent2"/>
              </a:buClr>
              <a:buSzPts val="1656"/>
            </a:pPr>
            <a:endParaRPr lang="en-US" sz="2000" dirty="0">
              <a:solidFill>
                <a:srgbClr val="FFFFFF"/>
              </a:solidFill>
            </a:endParaRPr>
          </a:p>
          <a:p>
            <a:pPr lvl="0">
              <a:buClr>
                <a:schemeClr val="accent2"/>
              </a:buClr>
              <a:buSzPts val="1656"/>
            </a:pPr>
            <a:endParaRPr lang="en-US" sz="2000" dirty="0">
              <a:solidFill>
                <a:srgbClr val="FFFFFF"/>
              </a:solidFill>
            </a:endParaRPr>
          </a:p>
        </p:txBody>
      </p:sp>
    </p:spTree>
    <p:extLst>
      <p:ext uri="{BB962C8B-B14F-4D97-AF65-F5344CB8AC3E}">
        <p14:creationId xmlns:p14="http://schemas.microsoft.com/office/powerpoint/2010/main" val="77157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6" name="Google Shape;126;p2"/>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1 TIMOTHY </a:t>
            </a: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4:7b-8</a:t>
            </a:r>
            <a:endParaRPr dirty="0"/>
          </a:p>
        </p:txBody>
      </p:sp>
      <p:sp>
        <p:nvSpPr>
          <p:cNvPr id="127" name="Google Shape;127;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txBox="1"/>
          <p:nvPr/>
        </p:nvSpPr>
        <p:spPr>
          <a:xfrm>
            <a:off x="4572000" y="1073225"/>
            <a:ext cx="6730200" cy="47115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baseline="30000" dirty="0">
                <a:solidFill>
                  <a:srgbClr val="FFFFFF"/>
                </a:solidFill>
              </a:rPr>
              <a:t>7</a:t>
            </a:r>
            <a:r>
              <a:rPr lang="en-US" sz="1800" dirty="0">
                <a:solidFill>
                  <a:srgbClr val="FFFFFF"/>
                </a:solidFill>
              </a:rPr>
              <a:t>…train yourself to be godly. </a:t>
            </a:r>
            <a:r>
              <a:rPr lang="en-US" sz="1800" baseline="30000" dirty="0">
                <a:solidFill>
                  <a:srgbClr val="FFFFFF"/>
                </a:solidFill>
              </a:rPr>
              <a:t>8</a:t>
            </a:r>
            <a:r>
              <a:rPr lang="en-US" sz="1800" dirty="0">
                <a:solidFill>
                  <a:srgbClr val="FFFFFF"/>
                </a:solidFill>
              </a:rPr>
              <a:t> For physical training is of some value, but godliness has value for all things, holding promise for both the present life and the life to come.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5" name="Google Shape;495;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446534" y="723898"/>
            <a:ext cx="11298933"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txBox="1"/>
          <p:nvPr/>
        </p:nvSpPr>
        <p:spPr>
          <a:xfrm>
            <a:off x="1673491" y="1050898"/>
            <a:ext cx="8839998" cy="5022900"/>
          </a:xfrm>
          <a:prstGeom prst="rect">
            <a:avLst/>
          </a:prstGeom>
          <a:noFill/>
          <a:ln>
            <a:noFill/>
          </a:ln>
        </p:spPr>
        <p:txBody>
          <a:bodyPr spcFirstLastPara="1" wrap="square" lIns="91425" tIns="45700" rIns="91425" bIns="45700" anchor="ctr" anchorCtr="0">
            <a:normAutofit/>
          </a:bodyPr>
          <a:lstStyle/>
          <a:p>
            <a:pPr lvl="0" algn="ctr">
              <a:buClr>
                <a:schemeClr val="accent2"/>
              </a:buClr>
              <a:buSzPts val="1656"/>
            </a:pPr>
            <a:r>
              <a:rPr lang="en-US" sz="3800" i="1" dirty="0">
                <a:solidFill>
                  <a:srgbClr val="FFFFFF"/>
                </a:solidFill>
              </a:rPr>
              <a:t>We should be able to forcibly take from a ‘well-off’ person to give to someone more needy. </a:t>
            </a:r>
          </a:p>
          <a:p>
            <a:pPr lvl="0" algn="ctr">
              <a:buClr>
                <a:schemeClr val="accent2"/>
              </a:buClr>
              <a:buSzPts val="1656"/>
            </a:pPr>
            <a:endParaRPr lang="en-US" sz="3800" dirty="0">
              <a:solidFill>
                <a:srgbClr val="FFFFFF"/>
              </a:solidFill>
            </a:endParaRPr>
          </a:p>
          <a:p>
            <a:pPr lvl="0" algn="ctr">
              <a:buClr>
                <a:schemeClr val="accent2"/>
              </a:buClr>
              <a:buSzPts val="1656"/>
            </a:pPr>
            <a:r>
              <a:rPr lang="en-US" sz="3800" dirty="0">
                <a:solidFill>
                  <a:srgbClr val="FFFFFF"/>
                </a:solidFill>
              </a:rPr>
              <a:t>Agree or disagree, and why?</a:t>
            </a:r>
          </a:p>
        </p:txBody>
      </p:sp>
    </p:spTree>
    <p:extLst>
      <p:ext uri="{BB962C8B-B14F-4D97-AF65-F5344CB8AC3E}">
        <p14:creationId xmlns:p14="http://schemas.microsoft.com/office/powerpoint/2010/main" val="102165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8"/>
        <p:cNvGrpSpPr/>
        <p:nvPr/>
      </p:nvGrpSpPr>
      <p:grpSpPr>
        <a:xfrm>
          <a:off x="0" y="0"/>
          <a:ext cx="0" cy="0"/>
          <a:chOff x="0" y="0"/>
          <a:chExt cx="0" cy="0"/>
        </a:xfrm>
      </p:grpSpPr>
      <p:sp>
        <p:nvSpPr>
          <p:cNvPr id="519" name="Google Shape;519;g10a3364f580_0_67"/>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20" name="Google Shape;520;g10a3364f580_0_67"/>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g10a3364f580_0_67"/>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8</a:t>
            </a:r>
            <a:endParaRPr sz="5600" dirty="0">
              <a:solidFill>
                <a:schemeClr val="accent2"/>
              </a:solidFill>
              <a:latin typeface="Arial" panose="020B0604020202020204" pitchFamily="34" charset="0"/>
              <a:cs typeface="Arial" panose="020B0604020202020204" pitchFamily="34" charset="0"/>
            </a:endParaRPr>
          </a:p>
        </p:txBody>
      </p:sp>
      <p:sp>
        <p:nvSpPr>
          <p:cNvPr id="525" name="Google Shape;525;g10a3364f580_0_67"/>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lnSpc>
                <a:spcPct val="95000"/>
              </a:lnSpc>
              <a:spcBef>
                <a:spcPts val="0"/>
              </a:spcBef>
              <a:spcAft>
                <a:spcPts val="0"/>
              </a:spcAft>
              <a:buSzPts val="3404"/>
              <a:buNone/>
            </a:pPr>
            <a:r>
              <a:rPr lang="en-US" sz="3600" dirty="0">
                <a:solidFill>
                  <a:schemeClr val="lt1"/>
                </a:solidFill>
              </a:rPr>
              <a:t>Gentleness</a:t>
            </a:r>
            <a:endParaRPr sz="1380" dirty="0"/>
          </a:p>
        </p:txBody>
      </p:sp>
      <p:sp>
        <p:nvSpPr>
          <p:cNvPr id="522" name="Google Shape;522;g10a3364f580_0_67"/>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21</a:t>
            </a:fld>
            <a:endParaRPr/>
          </a:p>
        </p:txBody>
      </p:sp>
      <p:pic>
        <p:nvPicPr>
          <p:cNvPr id="523" name="Google Shape;523;g10a3364f580_0_67"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524" name="Google Shape;524;g10a3364f580_0_67"/>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1" name="Picture 10">
            <a:extLst>
              <a:ext uri="{FF2B5EF4-FFF2-40B4-BE49-F238E27FC236}">
                <a16:creationId xmlns:a16="http://schemas.microsoft.com/office/drawing/2014/main" id="{976FD849-B0BE-9747-AF8C-941525952BC9}"/>
              </a:ext>
            </a:extLst>
          </p:cNvPr>
          <p:cNvPicPr>
            <a:picLocks noChangeAspect="1"/>
          </p:cNvPicPr>
          <p:nvPr/>
        </p:nvPicPr>
        <p:blipFill rotWithShape="1">
          <a:blip r:embed="rId4"/>
          <a:srcRect t="17219" b="30980"/>
          <a:stretch/>
        </p:blipFill>
        <p:spPr>
          <a:xfrm>
            <a:off x="446532" y="723888"/>
            <a:ext cx="7730180" cy="566667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71269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4" name="Picture 3">
            <a:extLst>
              <a:ext uri="{FF2B5EF4-FFF2-40B4-BE49-F238E27FC236}">
                <a16:creationId xmlns:a16="http://schemas.microsoft.com/office/drawing/2014/main" id="{6E9EAE8D-C8D4-1FB2-3A9E-FF5545795C1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9050" t="12810" r="29950" b="11111"/>
          <a:stretch/>
        </p:blipFill>
        <p:spPr>
          <a:xfrm>
            <a:off x="858615" y="372932"/>
            <a:ext cx="4662867" cy="6112136"/>
          </a:xfrm>
          <a:prstGeom prst="rect">
            <a:avLst/>
          </a:prstGeom>
        </p:spPr>
      </p:pic>
      <p:sp>
        <p:nvSpPr>
          <p:cNvPr id="6" name="Google Shape;541;p24">
            <a:extLst>
              <a:ext uri="{FF2B5EF4-FFF2-40B4-BE49-F238E27FC236}">
                <a16:creationId xmlns:a16="http://schemas.microsoft.com/office/drawing/2014/main" id="{6D41A2A2-D248-B69C-8E09-517E1F466766}"/>
              </a:ext>
            </a:extLst>
          </p:cNvPr>
          <p:cNvSpPr txBox="1"/>
          <p:nvPr/>
        </p:nvSpPr>
        <p:spPr>
          <a:xfrm>
            <a:off x="5950789" y="769720"/>
            <a:ext cx="5811903" cy="531856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2400" baseline="30000" dirty="0">
                <a:solidFill>
                  <a:srgbClr val="FFFFFF"/>
                </a:solidFill>
              </a:rPr>
              <a:t>10</a:t>
            </a:r>
            <a:r>
              <a:rPr lang="en-US" sz="2400" dirty="0">
                <a:solidFill>
                  <a:srgbClr val="FFFFFF"/>
                </a:solidFill>
              </a:rPr>
              <a:t> See, the Sovereign Lord comes with power,</a:t>
            </a:r>
          </a:p>
          <a:p>
            <a:pPr lvl="0">
              <a:buClr>
                <a:schemeClr val="accent2"/>
              </a:buClr>
              <a:buSzPts val="1656"/>
            </a:pPr>
            <a:r>
              <a:rPr lang="en-US" sz="2400" dirty="0">
                <a:solidFill>
                  <a:srgbClr val="FFFFFF"/>
                </a:solidFill>
              </a:rPr>
              <a:t>    and he rules with a mighty arm…</a:t>
            </a:r>
          </a:p>
          <a:p>
            <a:pPr lvl="0">
              <a:buClr>
                <a:schemeClr val="accent2"/>
              </a:buClr>
              <a:buSzPts val="1656"/>
            </a:pPr>
            <a:r>
              <a:rPr lang="en-US" sz="2400" baseline="30000" dirty="0">
                <a:solidFill>
                  <a:srgbClr val="FFFFFF"/>
                </a:solidFill>
              </a:rPr>
              <a:t>11</a:t>
            </a:r>
            <a:r>
              <a:rPr lang="en-US" sz="2400" dirty="0">
                <a:solidFill>
                  <a:srgbClr val="FFFFFF"/>
                </a:solidFill>
              </a:rPr>
              <a:t> He tends his flock like a shepherd:</a:t>
            </a:r>
          </a:p>
          <a:p>
            <a:pPr lvl="0">
              <a:buClr>
                <a:schemeClr val="accent2"/>
              </a:buClr>
              <a:buSzPts val="1656"/>
            </a:pPr>
            <a:r>
              <a:rPr lang="en-US" sz="2400" dirty="0">
                <a:solidFill>
                  <a:srgbClr val="FFFFFF"/>
                </a:solidFill>
              </a:rPr>
              <a:t>    He gathers the lambs in his arms</a:t>
            </a:r>
          </a:p>
          <a:p>
            <a:pPr lvl="0">
              <a:buClr>
                <a:schemeClr val="accent2"/>
              </a:buClr>
              <a:buSzPts val="1656"/>
            </a:pPr>
            <a:r>
              <a:rPr lang="en-US" sz="2400" dirty="0">
                <a:solidFill>
                  <a:srgbClr val="FFFFFF"/>
                </a:solidFill>
              </a:rPr>
              <a:t>and carries them close to his heart;</a:t>
            </a:r>
          </a:p>
          <a:p>
            <a:pPr lvl="0">
              <a:buClr>
                <a:schemeClr val="accent2"/>
              </a:buClr>
              <a:buSzPts val="1656"/>
            </a:pPr>
            <a:r>
              <a:rPr lang="en-US" sz="2400" dirty="0">
                <a:solidFill>
                  <a:srgbClr val="FFFFFF"/>
                </a:solidFill>
              </a:rPr>
              <a:t>    he gently leads those that have young</a:t>
            </a:r>
            <a:r>
              <a:rPr lang="en-US" sz="1600" dirty="0">
                <a:solidFill>
                  <a:srgbClr val="FFFFFF"/>
                </a:solidFill>
              </a:rPr>
              <a:t>.</a:t>
            </a:r>
          </a:p>
          <a:p>
            <a:pPr lvl="0">
              <a:buClr>
                <a:schemeClr val="accent2"/>
              </a:buClr>
              <a:buSzPts val="1656"/>
            </a:pPr>
            <a:endParaRPr lang="en-US" sz="1600" dirty="0">
              <a:solidFill>
                <a:srgbClr val="FFFFFF"/>
              </a:solidFill>
            </a:endParaRPr>
          </a:p>
          <a:p>
            <a:pPr lvl="0" algn="r">
              <a:buClr>
                <a:schemeClr val="accent2"/>
              </a:buClr>
              <a:buSzPts val="1656"/>
            </a:pPr>
            <a:r>
              <a:rPr lang="en-US" sz="1600" dirty="0">
                <a:solidFill>
                  <a:srgbClr val="FFFFFF"/>
                </a:solidFill>
              </a:rPr>
              <a:t>Isaiah 40:10-11 (NIV)</a:t>
            </a:r>
            <a:endParaRPr sz="1600" dirty="0"/>
          </a:p>
        </p:txBody>
      </p:sp>
    </p:spTree>
    <p:extLst>
      <p:ext uri="{BB962C8B-B14F-4D97-AF65-F5344CB8AC3E}">
        <p14:creationId xmlns:p14="http://schemas.microsoft.com/office/powerpoint/2010/main" val="1062603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24"/>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1" y="12704"/>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36" name="Google Shape;536;p24"/>
          <p:cNvSpPr txBox="1">
            <a:spLocks noGrp="1"/>
          </p:cNvSpPr>
          <p:nvPr>
            <p:ph type="title"/>
          </p:nvPr>
        </p:nvSpPr>
        <p:spPr>
          <a:xfrm>
            <a:off x="616688" y="1073231"/>
            <a:ext cx="318363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Philippians 4:5</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Matthew 11:29</a:t>
            </a:r>
            <a:endParaRPr dirty="0"/>
          </a:p>
        </p:txBody>
      </p:sp>
      <p:sp>
        <p:nvSpPr>
          <p:cNvPr id="537" name="Google Shape;537;p24"/>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txBox="1"/>
          <p:nvPr/>
        </p:nvSpPr>
        <p:spPr>
          <a:xfrm>
            <a:off x="4702629" y="925034"/>
            <a:ext cx="6599582" cy="531856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2600" baseline="30000" dirty="0">
                <a:solidFill>
                  <a:srgbClr val="FFFFFF"/>
                </a:solidFill>
              </a:rPr>
              <a:t>5</a:t>
            </a:r>
            <a:r>
              <a:rPr lang="en-US" sz="2600" dirty="0">
                <a:solidFill>
                  <a:srgbClr val="FFFFFF"/>
                </a:solidFill>
              </a:rPr>
              <a:t> Let your gentleness be evident to all. The Lord is near.</a:t>
            </a:r>
          </a:p>
          <a:p>
            <a:pPr lvl="0">
              <a:buClr>
                <a:schemeClr val="accent2"/>
              </a:buClr>
              <a:buSzPts val="1656"/>
            </a:pPr>
            <a:endParaRPr lang="en-US" sz="2600" dirty="0">
              <a:solidFill>
                <a:srgbClr val="FFFFFF"/>
              </a:solidFill>
            </a:endParaRPr>
          </a:p>
          <a:p>
            <a:pPr lvl="0">
              <a:buClr>
                <a:schemeClr val="accent2"/>
              </a:buClr>
              <a:buSzPts val="1656"/>
            </a:pPr>
            <a:endParaRPr lang="en-US" sz="2600" dirty="0">
              <a:solidFill>
                <a:srgbClr val="FFFFFF"/>
              </a:solidFill>
            </a:endParaRPr>
          </a:p>
          <a:p>
            <a:pPr>
              <a:buClr>
                <a:schemeClr val="accent2"/>
              </a:buClr>
              <a:buSzPts val="1656"/>
            </a:pPr>
            <a:r>
              <a:rPr lang="en-US" sz="2600" baseline="30000" dirty="0">
                <a:solidFill>
                  <a:srgbClr val="FFFFFF"/>
                </a:solidFill>
              </a:rPr>
              <a:t>29</a:t>
            </a:r>
            <a:r>
              <a:rPr lang="en-US" sz="2600" dirty="0">
                <a:solidFill>
                  <a:srgbClr val="FFFFFF"/>
                </a:solidFill>
              </a:rPr>
              <a:t> Take my yoke upon you and learn from me, for I (Jesus) am gentle and humble in heart, and you will find rest for your souls.</a:t>
            </a:r>
            <a:endParaRPr lang="en-US" sz="2600" dirty="0"/>
          </a:p>
          <a:p>
            <a:pPr lvl="0">
              <a:buClr>
                <a:schemeClr val="accent2"/>
              </a:buClr>
              <a:buSzPts val="1656"/>
            </a:pPr>
            <a:endParaRPr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3"/>
        <p:cNvGrpSpPr/>
        <p:nvPr/>
      </p:nvGrpSpPr>
      <p:grpSpPr>
        <a:xfrm>
          <a:off x="0" y="0"/>
          <a:ext cx="0" cy="0"/>
          <a:chOff x="0" y="0"/>
          <a:chExt cx="0" cy="0"/>
        </a:xfrm>
      </p:grpSpPr>
      <p:sp>
        <p:nvSpPr>
          <p:cNvPr id="594" name="Google Shape;594;g10a3364f580_0_78"/>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95" name="Google Shape;595;g10a3364f580_0_78"/>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g10a3364f580_0_78"/>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9</a:t>
            </a:r>
            <a:endParaRPr sz="5600" dirty="0">
              <a:solidFill>
                <a:schemeClr val="accent2"/>
              </a:solidFill>
              <a:latin typeface="Arial" panose="020B0604020202020204" pitchFamily="34" charset="0"/>
              <a:cs typeface="Arial" panose="020B0604020202020204" pitchFamily="34" charset="0"/>
            </a:endParaRPr>
          </a:p>
        </p:txBody>
      </p:sp>
      <p:sp>
        <p:nvSpPr>
          <p:cNvPr id="600" name="Google Shape;600;g10a3364f580_0_78"/>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3600" dirty="0">
                <a:solidFill>
                  <a:schemeClr val="lt1"/>
                </a:solidFill>
              </a:rPr>
              <a:t>Forgiveness</a:t>
            </a:r>
            <a:endParaRPr sz="1200" dirty="0"/>
          </a:p>
        </p:txBody>
      </p:sp>
      <p:sp>
        <p:nvSpPr>
          <p:cNvPr id="597" name="Google Shape;597;g10a3364f580_0_78"/>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24</a:t>
            </a:fld>
            <a:endParaRPr/>
          </a:p>
        </p:txBody>
      </p:sp>
      <p:pic>
        <p:nvPicPr>
          <p:cNvPr id="598" name="Google Shape;598;g10a3364f580_0_78"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599" name="Google Shape;599;g10a3364f580_0_78"/>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0" name="Picture 9">
            <a:extLst>
              <a:ext uri="{FF2B5EF4-FFF2-40B4-BE49-F238E27FC236}">
                <a16:creationId xmlns:a16="http://schemas.microsoft.com/office/drawing/2014/main" id="{793C8936-41FE-2246-B8E6-60D59C90B6DD}"/>
              </a:ext>
            </a:extLst>
          </p:cNvPr>
          <p:cNvPicPr>
            <a:picLocks noChangeAspect="1"/>
          </p:cNvPicPr>
          <p:nvPr/>
        </p:nvPicPr>
        <p:blipFill rotWithShape="1">
          <a:blip r:embed="rId4"/>
          <a:srcRect t="17219" b="30980"/>
          <a:stretch/>
        </p:blipFill>
        <p:spPr>
          <a:xfrm>
            <a:off x="446532" y="723888"/>
            <a:ext cx="7730180" cy="566667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5"/>
        <p:cNvGrpSpPr/>
        <p:nvPr/>
      </p:nvGrpSpPr>
      <p:grpSpPr>
        <a:xfrm>
          <a:off x="0" y="0"/>
          <a:ext cx="0" cy="0"/>
          <a:chOff x="0" y="0"/>
          <a:chExt cx="0" cy="0"/>
        </a:xfrm>
      </p:grpSpPr>
      <p:sp>
        <p:nvSpPr>
          <p:cNvPr id="606" name="Google Shape;606;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11" name="Google Shape;611;p29"/>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Ephesians 4:31-32</a:t>
            </a:r>
            <a:endParaRPr dirty="0"/>
          </a:p>
        </p:txBody>
      </p:sp>
      <p:sp>
        <p:nvSpPr>
          <p:cNvPr id="612" name="Google Shape;612;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txBox="1"/>
          <p:nvPr/>
        </p:nvSpPr>
        <p:spPr>
          <a:xfrm>
            <a:off x="4702629" y="1073231"/>
            <a:ext cx="6599700" cy="4711500"/>
          </a:xfrm>
          <a:prstGeom prst="rect">
            <a:avLst/>
          </a:prstGeom>
          <a:noFill/>
          <a:ln>
            <a:noFill/>
          </a:ln>
        </p:spPr>
        <p:txBody>
          <a:bodyPr spcFirstLastPara="1" wrap="square" lIns="91425" tIns="45700" rIns="91425" bIns="45700" anchor="ctr" anchorCtr="0">
            <a:normAutofit/>
          </a:bodyPr>
          <a:lstStyle/>
          <a:p>
            <a:pPr lvl="0">
              <a:lnSpc>
                <a:spcPct val="94000"/>
              </a:lnSpc>
              <a:buClr>
                <a:schemeClr val="accent2"/>
              </a:buClr>
              <a:buSzPts val="1656"/>
            </a:pPr>
            <a:r>
              <a:rPr lang="en-US" sz="1800" baseline="30000" dirty="0">
                <a:solidFill>
                  <a:srgbClr val="FFFFFF"/>
                </a:solidFill>
              </a:rPr>
              <a:t>31</a:t>
            </a:r>
            <a:r>
              <a:rPr lang="en-US" sz="1800" dirty="0">
                <a:solidFill>
                  <a:srgbClr val="FFFFFF"/>
                </a:solidFill>
              </a:rPr>
              <a:t> Get rid of all bitterness, rage and anger, brawling and slander, along with every form of malice. </a:t>
            </a:r>
            <a:r>
              <a:rPr lang="en-US" sz="1800" baseline="30000" dirty="0">
                <a:solidFill>
                  <a:srgbClr val="FFFFFF"/>
                </a:solidFill>
              </a:rPr>
              <a:t>32</a:t>
            </a:r>
            <a:r>
              <a:rPr lang="en-US" sz="1800" dirty="0">
                <a:solidFill>
                  <a:srgbClr val="FFFFFF"/>
                </a:solidFill>
              </a:rPr>
              <a:t> Be kind and compassionate to one another, forgiving each other, just as in Christ God forgave you.</a:t>
            </a:r>
          </a:p>
          <a:p>
            <a:pPr lvl="0" algn="r">
              <a:lnSpc>
                <a:spcPct val="94000"/>
              </a:lnSpc>
              <a:buClr>
                <a:schemeClr val="accent2"/>
              </a:buClr>
              <a:buSzPts val="1656"/>
            </a:pPr>
            <a:r>
              <a:rPr lang="en-US" sz="1800" b="1" i="1" dirty="0">
                <a:solidFill>
                  <a:schemeClr val="bg1"/>
                </a:solidFill>
                <a:latin typeface="Arial"/>
                <a:ea typeface="Arial"/>
                <a:cs typeface="Arial"/>
                <a:sym typeface="Arial"/>
              </a:rPr>
              <a:t>Ephesians 4:31-32</a:t>
            </a:r>
            <a:endParaRPr sz="1800" b="1" i="1" dirty="0">
              <a:solidFill>
                <a:schemeClr val="bg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5"/>
        <p:cNvGrpSpPr/>
        <p:nvPr/>
      </p:nvGrpSpPr>
      <p:grpSpPr>
        <a:xfrm>
          <a:off x="0" y="0"/>
          <a:ext cx="0" cy="0"/>
          <a:chOff x="0" y="0"/>
          <a:chExt cx="0" cy="0"/>
        </a:xfrm>
      </p:grpSpPr>
      <p:sp>
        <p:nvSpPr>
          <p:cNvPr id="606" name="Google Shape;606;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11" name="Google Shape;611;p29"/>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Romans 12:19</a:t>
            </a:r>
            <a:endParaRPr dirty="0"/>
          </a:p>
        </p:txBody>
      </p:sp>
      <p:sp>
        <p:nvSpPr>
          <p:cNvPr id="612" name="Google Shape;612;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txBox="1"/>
          <p:nvPr/>
        </p:nvSpPr>
        <p:spPr>
          <a:xfrm>
            <a:off x="4702629" y="1073231"/>
            <a:ext cx="6599700" cy="4711500"/>
          </a:xfrm>
          <a:prstGeom prst="rect">
            <a:avLst/>
          </a:prstGeom>
          <a:noFill/>
          <a:ln>
            <a:noFill/>
          </a:ln>
        </p:spPr>
        <p:txBody>
          <a:bodyPr spcFirstLastPara="1" wrap="square" lIns="91425" tIns="45700" rIns="91425" bIns="45700" anchor="ctr" anchorCtr="0">
            <a:normAutofit/>
          </a:bodyPr>
          <a:lstStyle/>
          <a:p>
            <a:pPr lvl="0">
              <a:lnSpc>
                <a:spcPct val="94000"/>
              </a:lnSpc>
              <a:buClr>
                <a:schemeClr val="accent2"/>
              </a:buClr>
              <a:buSzPts val="1656"/>
            </a:pPr>
            <a:r>
              <a:rPr lang="en-US" sz="1800" baseline="30000" dirty="0">
                <a:solidFill>
                  <a:srgbClr val="FFFFFF"/>
                </a:solidFill>
              </a:rPr>
              <a:t>19</a:t>
            </a:r>
            <a:r>
              <a:rPr lang="en-US" sz="1800" dirty="0">
                <a:solidFill>
                  <a:srgbClr val="FFFFFF"/>
                </a:solidFill>
              </a:rPr>
              <a:t> Do not take revenge, my dear friends, but leave room for God’s wrath, for it is written: “It is mine to avenge; I will repay,” says the Lord.</a:t>
            </a:r>
          </a:p>
          <a:p>
            <a:pPr lvl="0" algn="r">
              <a:lnSpc>
                <a:spcPct val="94000"/>
              </a:lnSpc>
              <a:buClr>
                <a:schemeClr val="accent2"/>
              </a:buClr>
              <a:buSzPts val="1656"/>
            </a:pPr>
            <a:r>
              <a:rPr lang="en-US" sz="1800" b="1" i="1" dirty="0">
                <a:solidFill>
                  <a:schemeClr val="bg1"/>
                </a:solidFill>
                <a:latin typeface="Arial"/>
                <a:ea typeface="Arial"/>
                <a:cs typeface="Arial"/>
                <a:sym typeface="Arial"/>
              </a:rPr>
              <a:t>Romans 12:19</a:t>
            </a:r>
            <a:endParaRPr sz="1800" b="1" i="1"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094434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5"/>
        <p:cNvGrpSpPr/>
        <p:nvPr/>
      </p:nvGrpSpPr>
      <p:grpSpPr>
        <a:xfrm>
          <a:off x="0" y="0"/>
          <a:ext cx="0" cy="0"/>
          <a:chOff x="0" y="0"/>
          <a:chExt cx="0" cy="0"/>
        </a:xfrm>
      </p:grpSpPr>
      <p:sp>
        <p:nvSpPr>
          <p:cNvPr id="606" name="Google Shape;606;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11" name="Google Shape;611;p29"/>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Hebrews 12:15</a:t>
            </a:r>
            <a:endParaRPr dirty="0"/>
          </a:p>
        </p:txBody>
      </p:sp>
      <p:sp>
        <p:nvSpPr>
          <p:cNvPr id="612" name="Google Shape;612;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txBox="1"/>
          <p:nvPr/>
        </p:nvSpPr>
        <p:spPr>
          <a:xfrm>
            <a:off x="4702629" y="1073231"/>
            <a:ext cx="6599700" cy="4711500"/>
          </a:xfrm>
          <a:prstGeom prst="rect">
            <a:avLst/>
          </a:prstGeom>
          <a:noFill/>
          <a:ln>
            <a:noFill/>
          </a:ln>
        </p:spPr>
        <p:txBody>
          <a:bodyPr spcFirstLastPara="1" wrap="square" lIns="91425" tIns="45700" rIns="91425" bIns="45700" anchor="ctr" anchorCtr="0">
            <a:normAutofit/>
          </a:bodyPr>
          <a:lstStyle/>
          <a:p>
            <a:pPr lvl="0">
              <a:lnSpc>
                <a:spcPct val="94000"/>
              </a:lnSpc>
              <a:buClr>
                <a:schemeClr val="accent2"/>
              </a:buClr>
              <a:buSzPts val="1656"/>
            </a:pPr>
            <a:r>
              <a:rPr lang="en-US" sz="1800" baseline="30000" dirty="0">
                <a:solidFill>
                  <a:srgbClr val="FFFFFF"/>
                </a:solidFill>
              </a:rPr>
              <a:t>15</a:t>
            </a:r>
            <a:r>
              <a:rPr lang="en-US" sz="1800" dirty="0">
                <a:solidFill>
                  <a:srgbClr val="FFFFFF"/>
                </a:solidFill>
              </a:rPr>
              <a:t> See to it that no one falls short of the grace of God and that no bitter root grows up to cause trouble and defile many.</a:t>
            </a:r>
          </a:p>
          <a:p>
            <a:pPr lvl="0" algn="r">
              <a:lnSpc>
                <a:spcPct val="94000"/>
              </a:lnSpc>
              <a:buClr>
                <a:schemeClr val="accent2"/>
              </a:buClr>
              <a:buSzPts val="1656"/>
            </a:pPr>
            <a:r>
              <a:rPr lang="en-US" sz="1800" b="1" i="1" dirty="0">
                <a:solidFill>
                  <a:schemeClr val="bg1"/>
                </a:solidFill>
                <a:latin typeface="Arial"/>
                <a:ea typeface="Arial"/>
                <a:cs typeface="Arial"/>
                <a:sym typeface="Arial"/>
              </a:rPr>
              <a:t>Hebrews 12:15</a:t>
            </a:r>
            <a:endParaRPr sz="1800" b="1" i="1"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921329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6"/>
        <p:cNvGrpSpPr/>
        <p:nvPr/>
      </p:nvGrpSpPr>
      <p:grpSpPr>
        <a:xfrm>
          <a:off x="0" y="0"/>
          <a:ext cx="0" cy="0"/>
          <a:chOff x="0" y="0"/>
          <a:chExt cx="0" cy="0"/>
        </a:xfrm>
      </p:grpSpPr>
      <p:sp>
        <p:nvSpPr>
          <p:cNvPr id="697" name="Google Shape;697;p35"/>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02" name="Google Shape;702;p35"/>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txBox="1"/>
          <p:nvPr/>
        </p:nvSpPr>
        <p:spPr>
          <a:xfrm>
            <a:off x="4702629" y="1073231"/>
            <a:ext cx="6599582" cy="471153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2"/>
              </a:buClr>
              <a:buSzPts val="1656"/>
              <a:buFont typeface="Libre Franklin"/>
              <a:buNone/>
            </a:pPr>
            <a:r>
              <a:rPr lang="en-US" sz="1800">
                <a:solidFill>
                  <a:srgbClr val="FFFFFF"/>
                </a:solidFill>
                <a:latin typeface="Arial"/>
                <a:ea typeface="Arial"/>
                <a:cs typeface="Arial"/>
                <a:sym typeface="Arial"/>
              </a:rPr>
              <a:t>Scriptures taken from the Holy Bible, New International Version®, NIV®. Copyright © 1973, 1978, 1984, 2011 by Biblica, Inc.™ Used by permission of Zondervan. All rights reserved worldwide. www.zondervan.com </a:t>
            </a:r>
            <a:endParaRPr/>
          </a:p>
          <a:p>
            <a:pPr marL="0" marR="0" lvl="0" indent="0" algn="l" rtl="0">
              <a:lnSpc>
                <a:spcPct val="94000"/>
              </a:lnSpc>
              <a:spcBef>
                <a:spcPts val="960"/>
              </a:spcBef>
              <a:spcAft>
                <a:spcPts val="0"/>
              </a:spcAft>
              <a:buClr>
                <a:schemeClr val="accent2"/>
              </a:buClr>
              <a:buSzPts val="1656"/>
              <a:buFont typeface="Libre Franklin"/>
              <a:buNone/>
            </a:pPr>
            <a:r>
              <a:rPr lang="en-US" sz="1800">
                <a:solidFill>
                  <a:srgbClr val="FFFFFF"/>
                </a:solidFill>
                <a:latin typeface="Arial"/>
                <a:ea typeface="Arial"/>
                <a:cs typeface="Arial"/>
                <a:sym typeface="Arial"/>
              </a:rPr>
              <a:t>The “NIV” and “New International Version” are trademarks registered in the United States Patent and Trademark Office by Biblica, Inc.™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7" name="Google Shape;127;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961B58FC-88AD-3CBC-822C-4C21BDAEC92E}"/>
              </a:ext>
            </a:extLst>
          </p:cNvPr>
          <p:cNvPicPr>
            <a:picLocks noChangeAspect="1"/>
          </p:cNvPicPr>
          <p:nvPr/>
        </p:nvPicPr>
        <p:blipFill>
          <a:blip r:embed="rId3"/>
          <a:stretch>
            <a:fillRect/>
          </a:stretch>
        </p:blipFill>
        <p:spPr>
          <a:xfrm>
            <a:off x="529734" y="1005840"/>
            <a:ext cx="11441077" cy="5420546"/>
          </a:xfrm>
          <a:prstGeom prst="rect">
            <a:avLst/>
          </a:prstGeom>
        </p:spPr>
      </p:pic>
    </p:spTree>
    <p:extLst>
      <p:ext uri="{BB962C8B-B14F-4D97-AF65-F5344CB8AC3E}">
        <p14:creationId xmlns:p14="http://schemas.microsoft.com/office/powerpoint/2010/main" val="415358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3"/>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42" name="Google Shape;142;p3"/>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txBox="1"/>
          <p:nvPr/>
        </p:nvSpPr>
        <p:spPr>
          <a:xfrm>
            <a:off x="4572000" y="1073225"/>
            <a:ext cx="6730200" cy="47115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dirty="0">
                <a:solidFill>
                  <a:srgbClr val="FFFFFF"/>
                </a:solidFill>
              </a:rPr>
              <a:t>But now you must also rid yourselves of all such things as these: anger, rage, malice, slander, and filthy language from your lips. </a:t>
            </a:r>
          </a:p>
          <a:p>
            <a:pPr lvl="0" algn="r">
              <a:buClr>
                <a:schemeClr val="accent2"/>
              </a:buClr>
              <a:buSzPts val="1656"/>
            </a:pPr>
            <a:r>
              <a:rPr lang="en-US" sz="1600" b="1" i="1" dirty="0">
                <a:solidFill>
                  <a:srgbClr val="FFFFFF"/>
                </a:solidFill>
              </a:rPr>
              <a:t>Colossians 3:8</a:t>
            </a:r>
          </a:p>
          <a:p>
            <a:pPr lvl="0" algn="r">
              <a:buClr>
                <a:schemeClr val="accent2"/>
              </a:buClr>
              <a:buSzPts val="1656"/>
            </a:pPr>
            <a:endParaRPr lang="en-US" sz="1800" dirty="0">
              <a:solidFill>
                <a:srgbClr val="FFFFFF"/>
              </a:solidFill>
            </a:endParaRPr>
          </a:p>
          <a:p>
            <a:pPr lvl="0" algn="r">
              <a:buClr>
                <a:schemeClr val="accent2"/>
              </a:buClr>
              <a:buSzPts val="1656"/>
            </a:pPr>
            <a:endParaRPr lang="en-US" sz="1800" dirty="0">
              <a:solidFill>
                <a:srgbClr val="FFFFFF"/>
              </a:solidFill>
            </a:endParaRPr>
          </a:p>
          <a:p>
            <a:pPr lvl="0">
              <a:buClr>
                <a:schemeClr val="accent2"/>
              </a:buClr>
              <a:buSzPts val="1656"/>
            </a:pPr>
            <a:r>
              <a:rPr lang="en-US" sz="1800" dirty="0">
                <a:solidFill>
                  <a:srgbClr val="FFFFFF"/>
                </a:solidFill>
              </a:rPr>
              <a:t>But I tell you that anyone who looks at a woman lustfully has already committed adultery with her in his heart.</a:t>
            </a:r>
          </a:p>
          <a:p>
            <a:pPr lvl="0" algn="r">
              <a:buClr>
                <a:schemeClr val="accent2"/>
              </a:buClr>
              <a:buSzPts val="1656"/>
            </a:pPr>
            <a:r>
              <a:rPr lang="en-US" sz="1600" b="1" i="1" dirty="0">
                <a:solidFill>
                  <a:srgbClr val="FFFFFF"/>
                </a:solidFill>
              </a:rPr>
              <a:t>Matthew 5:28</a:t>
            </a:r>
          </a:p>
          <a:p>
            <a:pPr lvl="0" algn="ctr">
              <a:buClr>
                <a:schemeClr val="accent2"/>
              </a:buClr>
              <a:buSzPts val="1656"/>
            </a:pPr>
            <a:r>
              <a:rPr lang="en-US" dirty="0">
                <a:solidFill>
                  <a:srgbClr val="FFFFFF"/>
                </a:solidFill>
              </a:rPr>
              <a:t>[</a:t>
            </a:r>
            <a:r>
              <a:rPr lang="en-US" u="sng" dirty="0">
                <a:solidFill>
                  <a:srgbClr val="FFFFFF"/>
                </a:solidFill>
              </a:rPr>
              <a:t>Note</a:t>
            </a:r>
            <a:r>
              <a:rPr lang="en-US" dirty="0">
                <a:solidFill>
                  <a:srgbClr val="FFFFFF"/>
                </a:solidFill>
              </a:rPr>
              <a:t>: this verse is about ‘lusting’ for anybody – not just for women!]</a:t>
            </a:r>
          </a:p>
          <a:p>
            <a:pPr lvl="0" algn="r">
              <a:buClr>
                <a:schemeClr val="accent2"/>
              </a:buClr>
              <a:buSzPts val="1656"/>
            </a:pPr>
            <a:endParaRPr lang="en-US" sz="1800" dirty="0">
              <a:solidFill>
                <a:srgbClr val="FFFFFF"/>
              </a:solidFill>
            </a:endParaRPr>
          </a:p>
          <a:p>
            <a:pPr lvl="0" algn="r">
              <a:buClr>
                <a:schemeClr val="accent2"/>
              </a:buClr>
              <a:buSzPts val="1656"/>
            </a:pPr>
            <a:endParaRPr lang="en-US" sz="1800" dirty="0">
              <a:solidFill>
                <a:srgbClr val="FFFFFF"/>
              </a:solidFill>
            </a:endParaRPr>
          </a:p>
          <a:p>
            <a:pPr lvl="0">
              <a:buClr>
                <a:schemeClr val="accent2"/>
              </a:buClr>
              <a:buSzPts val="1656"/>
            </a:pPr>
            <a:r>
              <a:rPr lang="en-US" sz="1800" dirty="0">
                <a:solidFill>
                  <a:srgbClr val="FFFFFF"/>
                </a:solidFill>
              </a:rPr>
              <a:t>Honor your father and your mother.</a:t>
            </a:r>
          </a:p>
          <a:p>
            <a:pPr lvl="0" algn="r">
              <a:buClr>
                <a:schemeClr val="accent2"/>
              </a:buClr>
              <a:buSzPts val="1656"/>
            </a:pPr>
            <a:r>
              <a:rPr lang="en-US" sz="1600" b="1" i="1" dirty="0">
                <a:solidFill>
                  <a:srgbClr val="FFFFFF"/>
                </a:solidFill>
              </a:rPr>
              <a:t>Exodus 20:12a</a:t>
            </a:r>
          </a:p>
          <a:p>
            <a:pPr lvl="0" algn="r">
              <a:buClr>
                <a:schemeClr val="accent2"/>
              </a:buClr>
              <a:buSzPts val="1656"/>
            </a:pPr>
            <a:endParaRPr lang="en-US" sz="1800" dirty="0">
              <a:solidFill>
                <a:srgbClr val="FFFFFF"/>
              </a:solidFill>
            </a:endParaRPr>
          </a:p>
          <a:p>
            <a:pPr lvl="0">
              <a:buClr>
                <a:schemeClr val="accent2"/>
              </a:buClr>
              <a:buSzPts val="1656"/>
            </a:pPr>
            <a:endParaRPr dirty="0"/>
          </a:p>
        </p:txBody>
      </p:sp>
      <p:sp>
        <p:nvSpPr>
          <p:cNvPr id="18" name="Google Shape;126;p2">
            <a:extLst>
              <a:ext uri="{FF2B5EF4-FFF2-40B4-BE49-F238E27FC236}">
                <a16:creationId xmlns:a16="http://schemas.microsoft.com/office/drawing/2014/main" id="{038DDEA3-884C-0A45-65D2-493017E59579}"/>
              </a:ext>
            </a:extLst>
          </p:cNvPr>
          <p:cNvSpPr txBox="1">
            <a:spLocks/>
          </p:cNvSpPr>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3661"/>
              </a:buClr>
              <a:buSzPts val="1800"/>
              <a:buFont typeface="Arial"/>
              <a:buNone/>
              <a:defRPr sz="2800" b="0" i="0" u="none" strike="noStrike" cap="none">
                <a:solidFill>
                  <a:srgbClr val="19366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pPr>
              <a:buClr>
                <a:schemeClr val="accent1"/>
              </a:buClr>
              <a:buSzPts val="2600"/>
            </a:pPr>
            <a:r>
              <a:rPr lang="en-US" sz="2600" dirty="0">
                <a:solidFill>
                  <a:schemeClr val="accent1"/>
                </a:solidFill>
              </a:rPr>
              <a:t>Choose one of the verses to ‘work out’ (put in to practice) this week.</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10a3364f580_0_1"/>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85" name="Google Shape;185;g10a3364f580_0_1"/>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10a3364f580_0_1"/>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2</a:t>
            </a:r>
            <a:endParaRPr sz="5600" dirty="0">
              <a:solidFill>
                <a:schemeClr val="accent2"/>
              </a:solidFill>
              <a:latin typeface="Arial" panose="020B0604020202020204" pitchFamily="34" charset="0"/>
              <a:cs typeface="Arial" panose="020B0604020202020204" pitchFamily="34" charset="0"/>
            </a:endParaRPr>
          </a:p>
        </p:txBody>
      </p:sp>
      <p:sp>
        <p:nvSpPr>
          <p:cNvPr id="190" name="Google Shape;190;g10a3364f580_0_1"/>
          <p:cNvSpPr txBox="1">
            <a:spLocks noGrp="1"/>
          </p:cNvSpPr>
          <p:nvPr>
            <p:ph type="subTitle" idx="1"/>
          </p:nvPr>
        </p:nvSpPr>
        <p:spPr>
          <a:xfrm>
            <a:off x="8044662" y="3505095"/>
            <a:ext cx="3548968"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4000" dirty="0">
                <a:solidFill>
                  <a:schemeClr val="lt1"/>
                </a:solidFill>
              </a:rPr>
              <a:t>Righteousness</a:t>
            </a:r>
            <a:endParaRPr dirty="0"/>
          </a:p>
        </p:txBody>
      </p:sp>
      <p:sp>
        <p:nvSpPr>
          <p:cNvPr id="187" name="Google Shape;187;g10a3364f580_0_1"/>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a:t>
            </a:fld>
            <a:endParaRPr/>
          </a:p>
        </p:txBody>
      </p:sp>
      <p:pic>
        <p:nvPicPr>
          <p:cNvPr id="188" name="Google Shape;188;g10a3364f580_0_1"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189" name="Google Shape;189;g10a3364f580_0_1"/>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0" name="Picture 9">
            <a:extLst>
              <a:ext uri="{FF2B5EF4-FFF2-40B4-BE49-F238E27FC236}">
                <a16:creationId xmlns:a16="http://schemas.microsoft.com/office/drawing/2014/main" id="{4F4236B9-9C7C-2D41-BDCE-169FDBD5C5F2}"/>
              </a:ext>
            </a:extLst>
          </p:cNvPr>
          <p:cNvPicPr>
            <a:picLocks noChangeAspect="1"/>
          </p:cNvPicPr>
          <p:nvPr/>
        </p:nvPicPr>
        <p:blipFill rotWithShape="1">
          <a:blip r:embed="rId4"/>
          <a:srcRect t="17219" b="30980"/>
          <a:stretch/>
        </p:blipFill>
        <p:spPr>
          <a:xfrm>
            <a:off x="446532" y="723888"/>
            <a:ext cx="7730180" cy="56666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7"/>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1" name="Google Shape;201;p7"/>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1 Timothy 4:12</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Ephesians 4:29</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2 Timothy 2:22</a:t>
            </a:r>
            <a:endParaRPr dirty="0"/>
          </a:p>
        </p:txBody>
      </p:sp>
      <p:sp>
        <p:nvSpPr>
          <p:cNvPr id="202" name="Google Shape;202;p7"/>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txBox="1"/>
          <p:nvPr/>
        </p:nvSpPr>
        <p:spPr>
          <a:xfrm>
            <a:off x="4702625" y="873300"/>
            <a:ext cx="6599700" cy="51702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dirty="0">
                <a:solidFill>
                  <a:srgbClr val="FFFFFF"/>
                </a:solidFill>
              </a:rPr>
              <a:t>Don’t let anyone look down on you because you are young, but set an example for the believers in speech, in conduct, in love, in faith and in purity. </a:t>
            </a:r>
          </a:p>
          <a:p>
            <a:pPr lvl="0" algn="r">
              <a:buClr>
                <a:schemeClr val="accent2"/>
              </a:buClr>
              <a:buSzPts val="1656"/>
            </a:pPr>
            <a:r>
              <a:rPr lang="en-US" sz="1800" b="1" i="1" dirty="0">
                <a:solidFill>
                  <a:srgbClr val="FFFFFF"/>
                </a:solidFill>
              </a:rPr>
              <a:t>1 Timothy 4:12 </a:t>
            </a:r>
          </a:p>
          <a:p>
            <a:pPr lvl="0" algn="r">
              <a:buClr>
                <a:schemeClr val="accent2"/>
              </a:buClr>
              <a:buSzPts val="1656"/>
            </a:pPr>
            <a:endParaRPr lang="en-US" sz="1800" dirty="0">
              <a:solidFill>
                <a:srgbClr val="FFFFFF"/>
              </a:solidFill>
            </a:endParaRPr>
          </a:p>
          <a:p>
            <a:pPr lvl="0" algn="r">
              <a:buClr>
                <a:schemeClr val="accent2"/>
              </a:buClr>
              <a:buSzPts val="1656"/>
            </a:pPr>
            <a:endParaRPr lang="en-US" sz="1800" dirty="0">
              <a:solidFill>
                <a:srgbClr val="FFFFFF"/>
              </a:solidFill>
            </a:endParaRPr>
          </a:p>
          <a:p>
            <a:pPr lvl="0">
              <a:buClr>
                <a:schemeClr val="accent2"/>
              </a:buClr>
              <a:buSzPts val="1656"/>
            </a:pPr>
            <a:r>
              <a:rPr lang="en-US" sz="1800" dirty="0">
                <a:solidFill>
                  <a:srgbClr val="FFFFFF"/>
                </a:solidFill>
              </a:rPr>
              <a:t>Do not let any unwholesome talk come out of your mouths, but only what is helpful for building others up according to their needs, that it may benefit those who listen.</a:t>
            </a:r>
          </a:p>
          <a:p>
            <a:pPr lvl="0" algn="r">
              <a:buClr>
                <a:schemeClr val="accent2"/>
              </a:buClr>
              <a:buSzPts val="1656"/>
            </a:pPr>
            <a:r>
              <a:rPr lang="en-US" sz="1800" b="1" i="1" dirty="0">
                <a:solidFill>
                  <a:srgbClr val="FFFFFF"/>
                </a:solidFill>
              </a:rPr>
              <a:t>Ephesians 4:29</a:t>
            </a:r>
          </a:p>
          <a:p>
            <a:pPr lvl="0" algn="r">
              <a:buClr>
                <a:schemeClr val="accent2"/>
              </a:buClr>
              <a:buSzPts val="1656"/>
            </a:pPr>
            <a:endParaRPr lang="en-US" sz="1800" dirty="0">
              <a:solidFill>
                <a:srgbClr val="FFFFFF"/>
              </a:solidFill>
            </a:endParaRPr>
          </a:p>
          <a:p>
            <a:pPr lvl="0" algn="r">
              <a:buClr>
                <a:schemeClr val="accent2"/>
              </a:buClr>
              <a:buSzPts val="1656"/>
            </a:pPr>
            <a:endParaRPr lang="en-US" sz="1800" dirty="0">
              <a:solidFill>
                <a:srgbClr val="FFFFFF"/>
              </a:solidFill>
            </a:endParaRPr>
          </a:p>
          <a:p>
            <a:pPr lvl="0">
              <a:buClr>
                <a:schemeClr val="accent2"/>
              </a:buClr>
              <a:buSzPts val="1656"/>
            </a:pPr>
            <a:r>
              <a:rPr lang="en-US" sz="1800" dirty="0">
                <a:solidFill>
                  <a:srgbClr val="FFFFFF"/>
                </a:solidFill>
              </a:rPr>
              <a:t>Flee the evil desires of youth and pursue righteousness, faith, love and peace, along with those who call on the Lord out of a pure heart. </a:t>
            </a:r>
          </a:p>
          <a:p>
            <a:pPr lvl="0" algn="r">
              <a:buClr>
                <a:schemeClr val="accent2"/>
              </a:buClr>
              <a:buSzPts val="1656"/>
            </a:pPr>
            <a:r>
              <a:rPr lang="en-US" sz="1800" b="1" i="1" dirty="0">
                <a:solidFill>
                  <a:srgbClr val="FFFFFF"/>
                </a:solidFill>
              </a:rPr>
              <a:t>2 Timothy 2:22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g10a3364f580_0_12"/>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5" name="Google Shape;245;g10a3364f580_0_12"/>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10a3364f580_0_12"/>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3</a:t>
            </a:r>
            <a:endParaRPr sz="5600" dirty="0">
              <a:solidFill>
                <a:schemeClr val="accent2"/>
              </a:solidFill>
              <a:latin typeface="Arial" panose="020B0604020202020204" pitchFamily="34" charset="0"/>
              <a:cs typeface="Arial" panose="020B0604020202020204" pitchFamily="34" charset="0"/>
            </a:endParaRPr>
          </a:p>
        </p:txBody>
      </p:sp>
      <p:sp>
        <p:nvSpPr>
          <p:cNvPr id="250" name="Google Shape;250;g10a3364f580_0_12"/>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4000" dirty="0">
                <a:solidFill>
                  <a:schemeClr val="lt1"/>
                </a:solidFill>
              </a:rPr>
              <a:t>Wisdom</a:t>
            </a:r>
            <a:endParaRPr dirty="0"/>
          </a:p>
        </p:txBody>
      </p:sp>
      <p:sp>
        <p:nvSpPr>
          <p:cNvPr id="247" name="Google Shape;247;g10a3364f580_0_12"/>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7</a:t>
            </a:fld>
            <a:endParaRPr/>
          </a:p>
        </p:txBody>
      </p:sp>
      <p:pic>
        <p:nvPicPr>
          <p:cNvPr id="248" name="Google Shape;248;g10a3364f580_0_12"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249" name="Google Shape;249;g10a3364f580_0_12"/>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0" name="Picture 9">
            <a:extLst>
              <a:ext uri="{FF2B5EF4-FFF2-40B4-BE49-F238E27FC236}">
                <a16:creationId xmlns:a16="http://schemas.microsoft.com/office/drawing/2014/main" id="{6E6926E8-E9AE-4A4F-A0DA-36275AC31238}"/>
              </a:ext>
            </a:extLst>
          </p:cNvPr>
          <p:cNvPicPr>
            <a:picLocks noChangeAspect="1"/>
          </p:cNvPicPr>
          <p:nvPr/>
        </p:nvPicPr>
        <p:blipFill rotWithShape="1">
          <a:blip r:embed="rId4"/>
          <a:srcRect t="17219" b="30980"/>
          <a:stretch/>
        </p:blipFill>
        <p:spPr>
          <a:xfrm>
            <a:off x="446532" y="723888"/>
            <a:ext cx="7730180" cy="56666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61" name="Google Shape;261;p9"/>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1 Corinthians 3:19a</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Proverbs 2:6</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James 1:5</a:t>
            </a:r>
            <a:endParaRPr dirty="0"/>
          </a:p>
        </p:txBody>
      </p:sp>
      <p:sp>
        <p:nvSpPr>
          <p:cNvPr id="262" name="Google Shape;262;p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txBox="1"/>
          <p:nvPr/>
        </p:nvSpPr>
        <p:spPr>
          <a:xfrm>
            <a:off x="4702629" y="893135"/>
            <a:ext cx="6599582" cy="5350458"/>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dirty="0">
                <a:solidFill>
                  <a:srgbClr val="FFFFFF"/>
                </a:solidFill>
              </a:rPr>
              <a:t>For the wisdom of this world is foolishness in God’s sight.. </a:t>
            </a:r>
          </a:p>
          <a:p>
            <a:pPr lvl="0" algn="r">
              <a:buClr>
                <a:schemeClr val="accent2"/>
              </a:buClr>
              <a:buSzPts val="1656"/>
            </a:pPr>
            <a:r>
              <a:rPr lang="en-US" sz="1800" b="1" i="1" dirty="0">
                <a:solidFill>
                  <a:srgbClr val="FFFFFF"/>
                </a:solidFill>
              </a:rPr>
              <a:t>1 Corinthians 3:19a</a:t>
            </a:r>
          </a:p>
          <a:p>
            <a:pPr lvl="0">
              <a:buClr>
                <a:schemeClr val="accent2"/>
              </a:buClr>
              <a:buSzPts val="1656"/>
            </a:pPr>
            <a:endParaRPr lang="en-US" sz="1800" dirty="0">
              <a:solidFill>
                <a:srgbClr val="FFFFFF"/>
              </a:solidFill>
            </a:endParaRPr>
          </a:p>
          <a:p>
            <a:pPr lvl="0">
              <a:buClr>
                <a:schemeClr val="accent2"/>
              </a:buClr>
              <a:buSzPts val="1656"/>
            </a:pPr>
            <a:endParaRPr lang="en-US" sz="1800" dirty="0">
              <a:solidFill>
                <a:srgbClr val="FFFFFF"/>
              </a:solidFill>
            </a:endParaRPr>
          </a:p>
          <a:p>
            <a:pPr lvl="0">
              <a:buClr>
                <a:schemeClr val="accent2"/>
              </a:buClr>
              <a:buSzPts val="1656"/>
            </a:pPr>
            <a:r>
              <a:rPr lang="en-US" sz="1800" dirty="0">
                <a:solidFill>
                  <a:srgbClr val="FFFFFF"/>
                </a:solidFill>
              </a:rPr>
              <a:t>For the Lord gives wisdom; from his mouth come knowledge and understanding.</a:t>
            </a:r>
          </a:p>
          <a:p>
            <a:pPr lvl="0" algn="r">
              <a:buClr>
                <a:schemeClr val="accent2"/>
              </a:buClr>
              <a:buSzPts val="1656"/>
            </a:pPr>
            <a:r>
              <a:rPr lang="en-US" sz="1800" b="1" i="1" dirty="0">
                <a:solidFill>
                  <a:srgbClr val="FFFFFF"/>
                </a:solidFill>
              </a:rPr>
              <a:t>Proverbs 2:6</a:t>
            </a:r>
          </a:p>
          <a:p>
            <a:pPr lvl="0">
              <a:buClr>
                <a:schemeClr val="accent2"/>
              </a:buClr>
              <a:buSzPts val="1656"/>
            </a:pPr>
            <a:endParaRPr lang="en-US" sz="1800" dirty="0">
              <a:solidFill>
                <a:srgbClr val="FFFFFF"/>
              </a:solidFill>
            </a:endParaRPr>
          </a:p>
          <a:p>
            <a:pPr lvl="0">
              <a:buClr>
                <a:schemeClr val="accent2"/>
              </a:buClr>
              <a:buSzPts val="1656"/>
            </a:pPr>
            <a:endParaRPr lang="en-US" sz="1800" dirty="0">
              <a:solidFill>
                <a:srgbClr val="FFFFFF"/>
              </a:solidFill>
            </a:endParaRPr>
          </a:p>
          <a:p>
            <a:pPr lvl="0">
              <a:buClr>
                <a:schemeClr val="accent2"/>
              </a:buClr>
              <a:buSzPts val="1656"/>
            </a:pPr>
            <a:r>
              <a:rPr lang="en-US" sz="1800" dirty="0">
                <a:solidFill>
                  <a:srgbClr val="FFFFFF"/>
                </a:solidFill>
              </a:rPr>
              <a:t>If any of you lacks wisdom, you should ask God, who gives generously to all without finding fault, and it will be given to you. </a:t>
            </a:r>
            <a:endParaRPr lang="en-US" sz="1800" b="1" i="1" dirty="0">
              <a:solidFill>
                <a:srgbClr val="FFFFFF"/>
              </a:solidFill>
            </a:endParaRPr>
          </a:p>
          <a:p>
            <a:pPr lvl="0" algn="r">
              <a:buClr>
                <a:schemeClr val="accent2"/>
              </a:buClr>
              <a:buSzPts val="1656"/>
            </a:pPr>
            <a:r>
              <a:rPr lang="en-US" sz="1800" b="1" i="1" dirty="0">
                <a:solidFill>
                  <a:srgbClr val="FFFFFF"/>
                </a:solidFill>
              </a:rPr>
              <a:t>James 1:5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g10a3364f580_0_23"/>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26" name="Google Shape;326;g10a3364f580_0_23"/>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g10a3364f580_0_23"/>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4</a:t>
            </a:r>
            <a:endParaRPr sz="5600" dirty="0">
              <a:solidFill>
                <a:schemeClr val="accent2"/>
              </a:solidFill>
              <a:latin typeface="Arial" panose="020B0604020202020204" pitchFamily="34" charset="0"/>
              <a:cs typeface="Arial" panose="020B0604020202020204" pitchFamily="34" charset="0"/>
            </a:endParaRPr>
          </a:p>
        </p:txBody>
      </p:sp>
      <p:sp>
        <p:nvSpPr>
          <p:cNvPr id="331" name="Google Shape;331;g10a3364f580_0_23"/>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AU" sz="4000" dirty="0">
                <a:solidFill>
                  <a:schemeClr val="lt1"/>
                </a:solidFill>
              </a:rPr>
              <a:t>Love</a:t>
            </a:r>
            <a:endParaRPr dirty="0"/>
          </a:p>
        </p:txBody>
      </p:sp>
      <p:sp>
        <p:nvSpPr>
          <p:cNvPr id="328" name="Google Shape;328;g10a3364f580_0_23"/>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9</a:t>
            </a:fld>
            <a:endParaRPr/>
          </a:p>
        </p:txBody>
      </p:sp>
      <p:pic>
        <p:nvPicPr>
          <p:cNvPr id="329" name="Google Shape;329;g10a3364f580_0_23"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330" name="Google Shape;330;g10a3364f580_0_23"/>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10" name="Picture 9">
            <a:extLst>
              <a:ext uri="{FF2B5EF4-FFF2-40B4-BE49-F238E27FC236}">
                <a16:creationId xmlns:a16="http://schemas.microsoft.com/office/drawing/2014/main" id="{C298EB1E-405D-1645-9F36-5540CBC21704}"/>
              </a:ext>
            </a:extLst>
          </p:cNvPr>
          <p:cNvPicPr>
            <a:picLocks noChangeAspect="1"/>
          </p:cNvPicPr>
          <p:nvPr/>
        </p:nvPicPr>
        <p:blipFill rotWithShape="1">
          <a:blip r:embed="rId4"/>
          <a:srcRect t="17219" b="30980"/>
          <a:stretch/>
        </p:blipFill>
        <p:spPr>
          <a:xfrm>
            <a:off x="446532" y="723888"/>
            <a:ext cx="7730180" cy="5666677"/>
          </a:xfrm>
          <a:prstGeom prst="rect">
            <a:avLst/>
          </a:prstGeom>
        </p:spPr>
      </p:pic>
    </p:spTree>
  </p:cSld>
  <p:clrMapOvr>
    <a:masterClrMapping/>
  </p:clrMapOvr>
</p:sld>
</file>

<file path=ppt/theme/theme1.xml><?xml version="1.0" encoding="utf-8"?>
<a:theme xmlns:a="http://schemas.openxmlformats.org/drawingml/2006/main" name="Debbie">
  <a:themeElements>
    <a:clrScheme name="Custom 3">
      <a:dk1>
        <a:srgbClr val="000000"/>
      </a:dk1>
      <a:lt1>
        <a:srgbClr val="FFFFFF"/>
      </a:lt1>
      <a:dk2>
        <a:srgbClr val="1C355E"/>
      </a:dk2>
      <a:lt2>
        <a:srgbClr val="E7E6E6"/>
      </a:lt2>
      <a:accent1>
        <a:srgbClr val="1C355E"/>
      </a:accent1>
      <a:accent2>
        <a:srgbClr val="BDD500"/>
      </a:accent2>
      <a:accent3>
        <a:srgbClr val="1C355E"/>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bbie" id="{5C439BD5-1E53-3F48-9D3F-9CF2D94C84B7}" vid="{3D79FAC8-B60D-D94B-93DE-9A1A476CFCE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{90AF6D20-9E4C-4E4C-92D3-4D73AA1025C6}tf16401378</Template>
  <TotalTime>700</TotalTime>
  <Words>1639</Words>
  <Application>Microsoft Macintosh PowerPoint</Application>
  <PresentationFormat>Widescreen</PresentationFormat>
  <Paragraphs>164</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Gill Sans</vt:lpstr>
      <vt:lpstr>Calibri</vt:lpstr>
      <vt:lpstr>Arial</vt:lpstr>
      <vt:lpstr>Libre Franklin</vt:lpstr>
      <vt:lpstr>Calibri Light</vt:lpstr>
      <vt:lpstr>Debbie</vt:lpstr>
      <vt:lpstr>WEEK 1</vt:lpstr>
      <vt:lpstr>1 TIMOTHY  4:7b-8</vt:lpstr>
      <vt:lpstr>PowerPoint Presentation</vt:lpstr>
      <vt:lpstr>PowerPoint Presentation</vt:lpstr>
      <vt:lpstr>WEEK 2</vt:lpstr>
      <vt:lpstr>1 Timothy 4:12  Ephesians 4:29  2 Timothy 2:22</vt:lpstr>
      <vt:lpstr>WEEK 3</vt:lpstr>
      <vt:lpstr>1 Corinthians 3:19a    Proverbs 2:6    James 1:5</vt:lpstr>
      <vt:lpstr>WEEK 4</vt:lpstr>
      <vt:lpstr>1 John 4:8-11  1 Corinthians 13:2-7</vt:lpstr>
      <vt:lpstr>WEEK 5</vt:lpstr>
      <vt:lpstr>Joshua 1:9   Romans 8:31   Numbers 23:19   Psalm 119:137</vt:lpstr>
      <vt:lpstr>PowerPoint Presentation</vt:lpstr>
      <vt:lpstr>WEEK 6</vt:lpstr>
      <vt:lpstr>Titus 2:11-12  Romans 13:14  1 Corinthians 9:27</vt:lpstr>
      <vt:lpstr>PowerPoint Presentation</vt:lpstr>
      <vt:lpstr>WEEK 7</vt:lpstr>
      <vt:lpstr>Micah 6:8</vt:lpstr>
      <vt:lpstr>Exodus 23:1-2  Leviticus 19:15  Ezekiel 18:20  Exodus 21:23-25</vt:lpstr>
      <vt:lpstr>PowerPoint Presentation</vt:lpstr>
      <vt:lpstr>WEEK 8</vt:lpstr>
      <vt:lpstr>PowerPoint Presentation</vt:lpstr>
      <vt:lpstr>Philippians 4:5     Matthew 11:29</vt:lpstr>
      <vt:lpstr>WEEK 9</vt:lpstr>
      <vt:lpstr> Ephesians 4:31-32</vt:lpstr>
      <vt:lpstr> Romans 12:19</vt:lpstr>
      <vt:lpstr> Hebrews 12:15</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dc:title>
  <dc:creator>Sheree Chambers</dc:creator>
  <cp:lastModifiedBy>Microsoft Office User</cp:lastModifiedBy>
  <cp:revision>90</cp:revision>
  <dcterms:created xsi:type="dcterms:W3CDTF">2020-11-04T11:33:27Z</dcterms:created>
  <dcterms:modified xsi:type="dcterms:W3CDTF">2022-12-15T01:36:52Z</dcterms:modified>
</cp:coreProperties>
</file>