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1" r:id="rId3"/>
    <p:sldId id="262" r:id="rId4"/>
    <p:sldId id="263" r:id="rId5"/>
    <p:sldId id="264" r:id="rId6"/>
    <p:sldId id="276" r:id="rId7"/>
    <p:sldId id="266" r:id="rId8"/>
    <p:sldId id="267" r:id="rId9"/>
    <p:sldId id="268" r:id="rId10"/>
    <p:sldId id="279" r:id="rId11"/>
    <p:sldId id="270" r:id="rId12"/>
    <p:sldId id="271" r:id="rId13"/>
    <p:sldId id="272" r:id="rId14"/>
    <p:sldId id="280" r:id="rId15"/>
    <p:sldId id="274" r:id="rId16"/>
    <p:sldId id="27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EDEE"/>
    <a:srgbClr val="FF566B"/>
    <a:srgbClr val="FD5E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309"/>
    <p:restoredTop sz="94721"/>
  </p:normalViewPr>
  <p:slideViewPr>
    <p:cSldViewPr snapToGrid="0">
      <p:cViewPr varScale="1">
        <p:scale>
          <a:sx n="92" d="100"/>
          <a:sy n="92" d="100"/>
        </p:scale>
        <p:origin x="17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56A5-30C7-18EA-DF21-4993F47A0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5485E9-AA1B-865F-F25C-5540C01542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9F647-7955-A4C3-1ACB-602403567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44A98-6ED9-419A-2AC6-C04229832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9D47CA-ED57-B6CD-1865-DA9932A79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9910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2EC87-38E5-2CD8-3A8B-4D4A6DC2D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1E604C-939A-AA5A-A007-A2179F8D0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99404-79C6-0AC7-101D-DD9FC544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650D7C-438C-7A25-8957-C49B0C961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6612B-50F3-EA5C-B95D-BF3FAA365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912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F75DA4-A4BE-9892-9062-340FAA2710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B8A70C-8B7D-F0DA-20D2-3790FC049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44251-0C80-DD1D-A9B7-6AB818D3D5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94151-308F-71FE-ADA7-DA7477F26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C4EFAC-5B8C-B037-CFB6-2BC5324DC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712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CED7B-FDEF-9D43-AA33-FC7EB5278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7CF5E-07F4-8308-8A78-77A2C011A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AEF784-7367-8A9E-E057-B5AF6BAC2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FD352-03F0-A5F1-E1A1-5E9EDDDCD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F2DBA0-CA8D-DE52-C427-D4AEB4C43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740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C7078-2D46-D096-693E-8D2D1300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91A65-23CE-5DD4-4F8C-9EC2ED3A08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484EE-C38E-0DA0-B1ED-F6F9B2C3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96418C-4A04-1536-AFD4-10F9EDB62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3BF284-DB9D-851D-D250-867A252BF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1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47034-DCBF-0979-D594-D52D357D8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69EB9-342C-A331-C001-F3BC20F01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15F76C-F02D-FE92-7627-0C5C26FB8A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C845A1-3BA1-5091-5122-4BDA64C9D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4C5A0F-047F-2F81-C011-4C8767EE5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EB027E-F9A3-C846-342F-BBACE266C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142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82FC7-D900-3B8C-6AEE-9056A874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E6BA0A-E3D9-4639-3E0D-7375E2453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E5F374-725E-921C-9939-CE68FD2511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BB2623-99BF-6991-657E-EA602AFA8A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6B0495-0134-8E6F-AB26-2BD65D1D8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3A66A5-4F89-66D3-5185-4C7F69264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E6F245-8A46-7A35-20E1-F106F45AB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9903B9-EA87-C2FF-0298-DB48F0CDC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254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BDC0B-ED0C-41EA-4AAF-4D5C2B9E4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433400-98AF-6CFE-F295-37D772F34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CAD323-EE68-8B70-A9E2-878B29880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1419AB-FB87-65A0-F29F-C156018EC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44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030380-5B17-9DE3-58F7-98F4B4516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27DB7C-2A1B-44B1-B409-1AD8E7116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A0C997-2935-FAB6-AAAD-872DA6CAB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37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176C6-E1B2-594C-D25C-A9C994A4D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B9226-A4F9-1F92-30C7-67ECAD0E16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D1DB4-7E9C-E659-3D2A-CC543EBA13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2549B7-C449-F10C-D855-EA412031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1A42A-F365-DF40-F0FB-8B4D9549E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DB2CE-1F68-C6F8-1E3B-AD926E993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064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A8D1C-A403-62CC-1836-996E1D0F9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8906B84-2062-910C-7CBC-D3DAC27E50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ABB645-B892-0EBB-CCD1-FEF5CB2933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66A637-3D73-6AF4-4AB6-7354D8D54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96A0A4-79D1-E7DD-1DE2-97D1739E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F943E4-23B2-9AF2-07EC-C267170EA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10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519ACF-ADE4-BED5-0828-1BF997AE4B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01095-3DC8-6376-B105-BFC8A253F4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B29215-72F5-8E25-6B9B-4CC2B6714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98880E-6775-4C4F-95F0-FB4832B9F2EB}" type="datetimeFigureOut">
              <a:rPr lang="en-US" smtClean="0"/>
              <a:t>9/25/23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DEF09A-DF58-C623-9608-7F76A49A65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FA2893-F4CC-804E-1606-DB4A699A05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22E3A-F1FF-A648-B2B0-025174A94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1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id with text over it&#10;&#10;Description automatically generated">
            <a:extLst>
              <a:ext uri="{FF2B5EF4-FFF2-40B4-BE49-F238E27FC236}">
                <a16:creationId xmlns:a16="http://schemas.microsoft.com/office/drawing/2014/main" id="{9DB88803-0FD1-4715-2CF8-4C503F54BC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9" y="6350"/>
            <a:ext cx="12187773" cy="68500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93F25B-1289-0AC3-227A-FD26E33FBD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5633" y="3188090"/>
            <a:ext cx="2602965" cy="32376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8E91C5E-EC55-A340-C179-C8C0E7BE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543910" y="2186080"/>
            <a:ext cx="5751902" cy="4010354"/>
          </a:xfrm>
          <a:prstGeom prst="rect">
            <a:avLst/>
          </a:prstGeom>
        </p:spPr>
      </p:pic>
      <p:pic>
        <p:nvPicPr>
          <p:cNvPr id="2" name="Music">
            <a:hlinkClick r:id="" action="ppaction://media"/>
            <a:extLst>
              <a:ext uri="{FF2B5EF4-FFF2-40B4-BE49-F238E27FC236}">
                <a16:creationId xmlns:a16="http://schemas.microsoft.com/office/drawing/2014/main" id="{6D556BFE-0A75-A5C7-38CE-DF1F7C6585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62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C9AA09D-31CA-F837-C2CC-717F754A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04275-040B-9A11-A130-7CB99A2D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0" y="2674189"/>
            <a:ext cx="2602965" cy="32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945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6A8BB547-337F-F77C-DCF4-A093CF047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4" descr="Top Red Shell Stickers for Android &amp; iOS | Gfycat">
            <a:extLst>
              <a:ext uri="{FF2B5EF4-FFF2-40B4-BE49-F238E27FC236}">
                <a16:creationId xmlns:a16="http://schemas.microsoft.com/office/drawing/2014/main" id="{23BC0878-0B88-4B22-CFD7-2C6CD67E9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43" y="4631145"/>
            <a:ext cx="1356852" cy="13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65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graphics, line, colorfulness&#10;&#10;Description automatically generated">
            <a:extLst>
              <a:ext uri="{FF2B5EF4-FFF2-40B4-BE49-F238E27FC236}">
                <a16:creationId xmlns:a16="http://schemas.microsoft.com/office/drawing/2014/main" id="{1FD6526D-6D15-3CBB-ECB9-435E21F9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85650" cy="684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297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31CBB328-BB1F-6AB1-A254-D1B07066D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D40842-1916-93FA-8A60-C41F61A00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69374" y="1725283"/>
            <a:ext cx="5751902" cy="40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99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C9AA09D-31CA-F837-C2CC-717F754A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04275-040B-9A11-A130-7CB99A2D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0" y="2674189"/>
            <a:ext cx="2602965" cy="32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2192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Description automatically generated with low confidence">
            <a:extLst>
              <a:ext uri="{FF2B5EF4-FFF2-40B4-BE49-F238E27FC236}">
                <a16:creationId xmlns:a16="http://schemas.microsoft.com/office/drawing/2014/main" id="{CFB9631F-E848-E8A4-4EE5-E2BD8815F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6" name="Picture 4" descr="Top Red Shell Stickers for Android &amp; iOS | Gfycat">
            <a:extLst>
              <a:ext uri="{FF2B5EF4-FFF2-40B4-BE49-F238E27FC236}">
                <a16:creationId xmlns:a16="http://schemas.microsoft.com/office/drawing/2014/main" id="{7E03E348-708C-3A2A-F0A3-B3F85603E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43" y="4631145"/>
            <a:ext cx="1356852" cy="13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054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text, font, graphics&#10;&#10;Description automatically generated">
            <a:extLst>
              <a:ext uri="{FF2B5EF4-FFF2-40B4-BE49-F238E27FC236}">
                <a16:creationId xmlns:a16="http://schemas.microsoft.com/office/drawing/2014/main" id="{3FA29FCE-949C-37B0-C9B0-F4CB5E6585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" y="6350"/>
            <a:ext cx="12185650" cy="6848869"/>
          </a:xfrm>
          <a:prstGeom prst="rect">
            <a:avLst/>
          </a:prstGeom>
        </p:spPr>
      </p:pic>
      <p:pic>
        <p:nvPicPr>
          <p:cNvPr id="6" name="Picture 5" descr="A picture containing trophy, brass, bronze&#10;&#10;Description automatically generated">
            <a:extLst>
              <a:ext uri="{FF2B5EF4-FFF2-40B4-BE49-F238E27FC236}">
                <a16:creationId xmlns:a16="http://schemas.microsoft.com/office/drawing/2014/main" id="{EEDD4610-C03F-FB81-B979-07F964DC4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01565">
            <a:off x="4180348" y="1513349"/>
            <a:ext cx="3831303" cy="383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768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E1C73E9-2DEE-A02A-BD82-141595C2A2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2" descr="Toad GIFs - Get the best gif on GIFER">
            <a:extLst>
              <a:ext uri="{FF2B5EF4-FFF2-40B4-BE49-F238E27FC236}">
                <a16:creationId xmlns:a16="http://schemas.microsoft.com/office/drawing/2014/main" id="{AA81D99D-3C81-C260-6A22-7ED3050B71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3275" y="3736813"/>
            <a:ext cx="1864544" cy="228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8085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C9AA09D-31CA-F837-C2CC-717F754A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04275-040B-9A11-A130-7CB99A2D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0" y="2674189"/>
            <a:ext cx="2602965" cy="32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75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graphics, line, colorfulness&#10;&#10;Description automatically generated">
            <a:extLst>
              <a:ext uri="{FF2B5EF4-FFF2-40B4-BE49-F238E27FC236}">
                <a16:creationId xmlns:a16="http://schemas.microsoft.com/office/drawing/2014/main" id="{E1A9258A-133A-8045-7690-B59416D70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82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DFCA28F7-CC38-16C1-4F00-39CB5FF4D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609C65F-7B21-62F9-587F-400CB495C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69374" y="1725283"/>
            <a:ext cx="5751902" cy="40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956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C9AA09D-31CA-F837-C2CC-717F754AC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604275-040B-9A11-A130-7CB99A2D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650" y="2674189"/>
            <a:ext cx="2602965" cy="3237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379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89483B56-8173-53CF-3574-03F7CE261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4" descr="Top Red Shell Stickers for Android &amp; iOS | Gfycat">
            <a:extLst>
              <a:ext uri="{FF2B5EF4-FFF2-40B4-BE49-F238E27FC236}">
                <a16:creationId xmlns:a16="http://schemas.microsoft.com/office/drawing/2014/main" id="{89CAB1B2-1B8B-F5D1-BAA0-737499415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943" y="4631145"/>
            <a:ext cx="1356852" cy="1356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81881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creenshot, graphics, line, colorfulness&#10;&#10;Description automatically generated">
            <a:extLst>
              <a:ext uri="{FF2B5EF4-FFF2-40B4-BE49-F238E27FC236}">
                <a16:creationId xmlns:a16="http://schemas.microsoft.com/office/drawing/2014/main" id="{FB9C3E36-8CE2-D548-C31D-8468D2F8A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857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 game&#10;&#10;Description automatically generated with low confidence">
            <a:extLst>
              <a:ext uri="{FF2B5EF4-FFF2-40B4-BE49-F238E27FC236}">
                <a16:creationId xmlns:a16="http://schemas.microsoft.com/office/drawing/2014/main" id="{3D643465-D921-9E3B-A111-FEAF0E01B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" y="6350"/>
            <a:ext cx="12190599" cy="68516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67421D-94DD-3723-AED9-A78FBE192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969374" y="1725283"/>
            <a:ext cx="5751902" cy="4010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236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</TotalTime>
  <Words>0</Words>
  <Application>Microsoft Macintosh PowerPoint</Application>
  <PresentationFormat>Widescreen</PresentationFormat>
  <Paragraphs>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Perrott</dc:creator>
  <cp:lastModifiedBy>Daniel Perrott</cp:lastModifiedBy>
  <cp:revision>90</cp:revision>
  <dcterms:created xsi:type="dcterms:W3CDTF">2023-07-04T00:21:31Z</dcterms:created>
  <dcterms:modified xsi:type="dcterms:W3CDTF">2023-09-25T02:06:46Z</dcterms:modified>
</cp:coreProperties>
</file>