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F5BE-06A0-864B-9208-40F5E1C6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D410C-2020-BC4F-B27D-2010874BF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11070-2AA5-F543-8A0E-2222FB09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F732F-7B06-1A4B-858E-02097FC1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75B3-A327-5D4A-9764-7F7B7C61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3CE3-B202-6C40-B0AA-5377979C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24A19-D71D-5845-BC94-F9E08BC9D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F96A-9AF9-9145-8C72-F72FA47E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72D0-7110-EF45-BF92-5BA5264D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1C2D1-D608-A840-9030-6E7107CE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15272-BB8A-6E4B-AE72-09A7B40D3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73B2A-7D82-8741-9461-C97F6EFBB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E9C59-7DC0-B242-91B0-0CA1026D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0EAA-4C39-9B41-BD5A-E712DDA7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076DF-D1F3-B649-8F09-854021FF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9646-F40D-B048-B6DA-8FF90481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A604-E80B-CD46-80E9-9432C442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55B01-EAA5-F148-B0F3-24C5BE7D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5A16-F5FA-0F4C-B04A-EDA74FDB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3D35-88AC-6643-A098-956B34F0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4B1A-C099-3947-B6C5-FF6C2975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183FE-BFD5-7B40-AF87-37204BED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A83DC-10B0-904B-AEAE-69E54A84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A244-2819-014D-A14B-E17B0380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978D-43BE-0140-9C11-343002AF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3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3E49-498B-C347-8AE4-6521B596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2EFC-D0DE-8A46-9071-9616A3930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DDB11-8957-DA47-A1AD-46139398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31CA-5143-904D-A92C-EFD58F0C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1E4B0-9118-E242-9486-8067E336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7C39-45FF-D148-952E-6B7F2CC1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AE02-C47B-A647-BB64-F8A749C1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66D9B-6311-014D-A6A2-141A02241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82ED4-38B2-5D4A-97B1-01CCC7E11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D7AFC-E4F9-284D-98C7-DB5C46B8C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20537-E7BB-984A-91FB-52DB8F4BA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EFEEC-699C-D945-8105-D3705942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5BAC3-3261-0449-81A6-1E951432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C030C-C95B-C344-B2B2-9F6B883D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4A7F-48A9-4B48-B917-F5C7EEC3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D105-6DE6-A341-8009-DAE950FE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15567-2556-0542-A48E-4EF8CC55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3C9C6-CF1D-D241-93B9-C5F57ABF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61306-BF57-CB4A-96CC-D010041D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A0358-5742-CB4E-B3DD-2B597E73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03298-98BC-034E-B45E-316ED2FC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43DB-2442-A24D-912C-AE5D9B8D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702F-2BB5-4F44-9DA7-ED6146AC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A933F-E629-3A42-9FE4-ECB7C6199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DBBE-70D4-594D-888D-3312EF61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F63BD-994D-9D4C-9886-D07ADEB5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3C60-839D-F442-94E0-580E4B9E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91EE-FDF6-EB40-BD26-93F156D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F3C06-4C6F-3242-B664-034891693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BF468-3DEF-2949-BD7B-2BF3C71D2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9766B-C9CF-5A4A-8DD2-94020E73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BA999-A09D-2445-83E3-109727D9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61F1F-9507-F146-B58A-F7B6F6E3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91F70-7F4C-6147-94DC-2CEE0B0E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FAE05-4595-CE40-BA5E-D9253C20A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0EAE6-9F9E-544C-A5CA-D622A1FFC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E5D6-8912-0746-BDA3-A765D97E33FE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0E90-5069-6648-B609-E548BCF94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0437A-0945-534B-A567-77767924A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8E21-23A6-9E4C-867B-B4FF84FC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0E437-4D3B-0145-A5D3-F3BD0031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C9582-523C-3C48-ABDA-F95A9D72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5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8F177-4B44-D749-A293-B2994CD5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11351-BF1B-8C42-B34E-01768C73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717A0-94FE-614A-810B-A546E397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C84E0-AF63-FB42-AA16-74676FD9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42081-02BA-994B-9D95-86D20E87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FC8CF-373E-2644-9038-DD118CCC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6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36207-F0EA-7048-BAC3-122123BA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68011-3843-C946-8A75-7B5CC04D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2BF93-85A8-8A45-BF0C-3EE16E5A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77DB6-FBCF-E448-8F70-3FAA3519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2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E5591-38E1-054E-A0EB-2A1F4EB4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DAEB5-851C-074E-A6FE-9965E7E6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C5B85-BCBB-B747-B242-2BD70B68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667F9-BAF4-DE4F-A2FF-17B6619C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6BE86-63DF-2242-8845-C7EE8C6D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2021-06-25T02:03:12Z</dcterms:created>
  <dcterms:modified xsi:type="dcterms:W3CDTF">2021-06-25T02:05:53Z</dcterms:modified>
</cp:coreProperties>
</file>