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6"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7FF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4674"/>
  </p:normalViewPr>
  <p:slideViewPr>
    <p:cSldViewPr snapToGrid="0" snapToObjects="1">
      <p:cViewPr varScale="1">
        <p:scale>
          <a:sx n="38" d="100"/>
          <a:sy n="38" d="100"/>
        </p:scale>
        <p:origin x="93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GB"/>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1/21/2021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GB"/>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GB"/>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GB"/>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GB"/>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GB"/>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GB"/>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GB"/>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GB"/>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GB"/>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GB"/>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1/21/2021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879F33-2D66-0048-9CBB-3F9BE8E3ADAC}"/>
              </a:ext>
            </a:extLst>
          </p:cNvPr>
          <p:cNvSpPr>
            <a:spLocks noGrp="1"/>
          </p:cNvSpPr>
          <p:nvPr>
            <p:ph type="ctrTitle"/>
          </p:nvPr>
        </p:nvSpPr>
        <p:spPr/>
        <p:txBody>
          <a:bodyPr/>
          <a:lstStyle/>
          <a:p>
            <a:r>
              <a:rPr lang="en-US" dirty="0"/>
              <a:t>LOST FOR WORDS</a:t>
            </a:r>
          </a:p>
        </p:txBody>
      </p:sp>
      <p:sp>
        <p:nvSpPr>
          <p:cNvPr id="3" name="Subtitle 2">
            <a:extLst>
              <a:ext uri="{FF2B5EF4-FFF2-40B4-BE49-F238E27FC236}">
                <a16:creationId xmlns:a16="http://schemas.microsoft.com/office/drawing/2014/main" xmlns="" id="{D583A806-FD31-624E-9950-2A08A26306BD}"/>
              </a:ext>
            </a:extLst>
          </p:cNvPr>
          <p:cNvSpPr>
            <a:spLocks noGrp="1"/>
          </p:cNvSpPr>
          <p:nvPr>
            <p:ph type="subTitle" idx="1"/>
          </p:nvPr>
        </p:nvSpPr>
        <p:spPr>
          <a:xfrm>
            <a:off x="1876424" y="3602038"/>
            <a:ext cx="9543848" cy="1655762"/>
          </a:xfrm>
        </p:spPr>
        <p:txBody>
          <a:bodyPr/>
          <a:lstStyle/>
          <a:p>
            <a:r>
              <a:rPr lang="en-US" dirty="0"/>
              <a:t>NAME THE ACTUAL SONG OF THE FOLLOWING Google-muddled lyrics…</a:t>
            </a:r>
          </a:p>
          <a:p>
            <a:endParaRPr lang="en-US" sz="1800" i="1"/>
          </a:p>
          <a:p>
            <a:r>
              <a:rPr lang="en-US" sz="1800" i="1"/>
              <a:t>[</a:t>
            </a:r>
            <a:r>
              <a:rPr lang="en-US" sz="1800" i="1" dirty="0"/>
              <a:t>the translation method was English </a:t>
            </a:r>
            <a:r>
              <a:rPr lang="en-US" sz="1800" i="1" dirty="0">
                <a:sym typeface="Wingdings" pitchFamily="2" charset="2"/>
              </a:rPr>
              <a:t> Zulu  Turkish  Khmer  English]</a:t>
            </a:r>
            <a:endParaRPr lang="en-US" sz="1800" i="1" dirty="0"/>
          </a:p>
        </p:txBody>
      </p:sp>
    </p:spTree>
    <p:extLst>
      <p:ext uri="{BB962C8B-B14F-4D97-AF65-F5344CB8AC3E}">
        <p14:creationId xmlns:p14="http://schemas.microsoft.com/office/powerpoint/2010/main" val="1564840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879F33-2D66-0048-9CBB-3F9BE8E3ADAC}"/>
              </a:ext>
            </a:extLst>
          </p:cNvPr>
          <p:cNvSpPr>
            <a:spLocks noGrp="1"/>
          </p:cNvSpPr>
          <p:nvPr>
            <p:ph type="ctrTitle"/>
          </p:nvPr>
        </p:nvSpPr>
        <p:spPr>
          <a:xfrm>
            <a:off x="1983428" y="185716"/>
            <a:ext cx="8791575" cy="5902060"/>
          </a:xfrm>
        </p:spPr>
        <p:txBody>
          <a:bodyPr>
            <a:noAutofit/>
          </a:bodyPr>
          <a:lstStyle/>
          <a:p>
            <a:pPr>
              <a:lnSpc>
                <a:spcPct val="130000"/>
              </a:lnSpc>
            </a:pPr>
            <a:r>
              <a:rPr lang="en-US" sz="2400" dirty="0"/>
              <a:t>“</a:t>
            </a:r>
            <a:r>
              <a:rPr lang="en-US" sz="2400" dirty="0">
                <a:latin typeface="TT Commons" panose="02000506030000020004" pitchFamily="2" charset="77"/>
              </a:rPr>
              <a:t>Baby, you light up my world like no other</a:t>
            </a:r>
            <a:br>
              <a:rPr lang="en-US" sz="2400" dirty="0">
                <a:latin typeface="TT Commons" panose="02000506030000020004" pitchFamily="2" charset="77"/>
              </a:rPr>
            </a:br>
            <a:r>
              <a:rPr lang="en-US" sz="2400" dirty="0">
                <a:latin typeface="TT Commons" panose="02000506030000020004" pitchFamily="2" charset="77"/>
              </a:rPr>
              <a:t>It irritates me that you cook your hair</a:t>
            </a:r>
            <a:br>
              <a:rPr lang="en-US" sz="2400" dirty="0">
                <a:latin typeface="TT Commons" panose="02000506030000020004" pitchFamily="2" charset="77"/>
              </a:rPr>
            </a:br>
            <a:r>
              <a:rPr lang="en-US" sz="2400" dirty="0">
                <a:latin typeface="TT Commons" panose="02000506030000020004" pitchFamily="2" charset="77"/>
              </a:rPr>
              <a:t>But not hard to say when you smile on the floor</a:t>
            </a:r>
            <a:br>
              <a:rPr lang="en-US" sz="2400" dirty="0">
                <a:latin typeface="TT Commons" panose="02000506030000020004" pitchFamily="2" charset="77"/>
              </a:rPr>
            </a:br>
            <a:r>
              <a:rPr lang="en-US" sz="2400" dirty="0">
                <a:latin typeface="TT Commons" panose="02000506030000020004" pitchFamily="2" charset="77"/>
              </a:rPr>
              <a:t>You never know, oh no</a:t>
            </a:r>
            <a:br>
              <a:rPr lang="en-US" sz="2400" dirty="0">
                <a:latin typeface="TT Commons" panose="02000506030000020004" pitchFamily="2" charset="77"/>
              </a:rPr>
            </a:br>
            <a:r>
              <a:rPr lang="en-US" sz="2400" dirty="0">
                <a:latin typeface="TT Commons" panose="02000506030000020004" pitchFamily="2" charset="77"/>
              </a:rPr>
              <a:t>You never know if you're beautiful</a:t>
            </a:r>
            <a:br>
              <a:rPr lang="en-US" sz="2400" dirty="0">
                <a:latin typeface="TT Commons" panose="02000506030000020004" pitchFamily="2" charset="77"/>
              </a:rPr>
            </a:br>
            <a:r>
              <a:rPr lang="en-US" sz="2400" dirty="0">
                <a:latin typeface="TT Commons" panose="02000506030000020004" pitchFamily="2" charset="77"/>
              </a:rPr>
              <a:t>If only you saw what I saw</a:t>
            </a:r>
            <a:br>
              <a:rPr lang="en-US" sz="2400" dirty="0">
                <a:latin typeface="TT Commons" panose="02000506030000020004" pitchFamily="2" charset="77"/>
              </a:rPr>
            </a:br>
            <a:r>
              <a:rPr lang="en-US" sz="2400" dirty="0">
                <a:latin typeface="TT Commons" panose="02000506030000020004" pitchFamily="2" charset="77"/>
              </a:rPr>
              <a:t>You will understand why I need it</a:t>
            </a:r>
            <a:br>
              <a:rPr lang="en-US" sz="2400" dirty="0">
                <a:latin typeface="TT Commons" panose="02000506030000020004" pitchFamily="2" charset="77"/>
              </a:rPr>
            </a:br>
            <a:r>
              <a:rPr lang="en-US" sz="2400" dirty="0">
                <a:latin typeface="TT Commons" panose="02000506030000020004" pitchFamily="2" charset="77"/>
              </a:rPr>
              <a:t>I'm looking at you right now and I can't believe it</a:t>
            </a:r>
            <a:br>
              <a:rPr lang="en-US" sz="2400" dirty="0">
                <a:latin typeface="TT Commons" panose="02000506030000020004" pitchFamily="2" charset="77"/>
              </a:rPr>
            </a:br>
            <a:r>
              <a:rPr lang="en-US" sz="2400" dirty="0">
                <a:latin typeface="TT Commons" panose="02000506030000020004" pitchFamily="2" charset="77"/>
              </a:rPr>
              <a:t>You never know, oh</a:t>
            </a:r>
            <a:br>
              <a:rPr lang="en-US" sz="2400" dirty="0">
                <a:latin typeface="TT Commons" panose="02000506030000020004" pitchFamily="2" charset="77"/>
              </a:rPr>
            </a:br>
            <a:r>
              <a:rPr lang="en-US" sz="2400" dirty="0">
                <a:latin typeface="TT Commons" panose="02000506030000020004" pitchFamily="2" charset="77"/>
              </a:rPr>
              <a:t>You don't know how good you are, oh</a:t>
            </a:r>
            <a:br>
              <a:rPr lang="en-US" sz="2400" dirty="0">
                <a:latin typeface="TT Commons" panose="02000506030000020004" pitchFamily="2" charset="77"/>
              </a:rPr>
            </a:br>
            <a:r>
              <a:rPr lang="en-US" sz="2400" dirty="0">
                <a:latin typeface="TT Commons" panose="02000506030000020004" pitchFamily="2" charset="77"/>
              </a:rPr>
              <a:t>That's what makes you beautiful.”</a:t>
            </a:r>
            <a:endParaRPr lang="en-US" sz="2400" dirty="0"/>
          </a:p>
        </p:txBody>
      </p:sp>
    </p:spTree>
    <p:extLst>
      <p:ext uri="{BB962C8B-B14F-4D97-AF65-F5344CB8AC3E}">
        <p14:creationId xmlns:p14="http://schemas.microsoft.com/office/powerpoint/2010/main" val="2905838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879F33-2D66-0048-9CBB-3F9BE8E3ADAC}"/>
              </a:ext>
            </a:extLst>
          </p:cNvPr>
          <p:cNvSpPr>
            <a:spLocks noGrp="1"/>
          </p:cNvSpPr>
          <p:nvPr>
            <p:ph type="ctrTitle"/>
          </p:nvPr>
        </p:nvSpPr>
        <p:spPr>
          <a:xfrm>
            <a:off x="1983428" y="185716"/>
            <a:ext cx="8791575" cy="5902060"/>
          </a:xfrm>
        </p:spPr>
        <p:txBody>
          <a:bodyPr>
            <a:noAutofit/>
          </a:bodyPr>
          <a:lstStyle/>
          <a:p>
            <a:pPr>
              <a:lnSpc>
                <a:spcPct val="130000"/>
              </a:lnSpc>
            </a:pPr>
            <a:r>
              <a:rPr lang="en-US" sz="2400" dirty="0"/>
              <a:t>“</a:t>
            </a:r>
            <a:r>
              <a:rPr lang="en-US" sz="2400" dirty="0">
                <a:latin typeface="TT Commons" panose="02000506030000020004" pitchFamily="2" charset="77"/>
              </a:rPr>
              <a:t>Baby, you light up my world like no other</a:t>
            </a:r>
            <a:br>
              <a:rPr lang="en-US" sz="2400" dirty="0">
                <a:latin typeface="TT Commons" panose="02000506030000020004" pitchFamily="2" charset="77"/>
              </a:rPr>
            </a:br>
            <a:r>
              <a:rPr lang="en-US" sz="2400" dirty="0">
                <a:latin typeface="TT Commons" panose="02000506030000020004" pitchFamily="2" charset="77"/>
              </a:rPr>
              <a:t>It irritates me that you cook your hair</a:t>
            </a:r>
            <a:br>
              <a:rPr lang="en-US" sz="2400" dirty="0">
                <a:latin typeface="TT Commons" panose="02000506030000020004" pitchFamily="2" charset="77"/>
              </a:rPr>
            </a:br>
            <a:r>
              <a:rPr lang="en-US" sz="2400" dirty="0">
                <a:latin typeface="TT Commons" panose="02000506030000020004" pitchFamily="2" charset="77"/>
              </a:rPr>
              <a:t>But not hard to say when you smile on the floor</a:t>
            </a:r>
            <a:br>
              <a:rPr lang="en-US" sz="2400" dirty="0">
                <a:latin typeface="TT Commons" panose="02000506030000020004" pitchFamily="2" charset="77"/>
              </a:rPr>
            </a:br>
            <a:r>
              <a:rPr lang="en-US" sz="2400" dirty="0">
                <a:latin typeface="TT Commons" panose="02000506030000020004" pitchFamily="2" charset="77"/>
              </a:rPr>
              <a:t>You never know, oh no</a:t>
            </a:r>
            <a:br>
              <a:rPr lang="en-US" sz="2400" dirty="0">
                <a:latin typeface="TT Commons" panose="02000506030000020004" pitchFamily="2" charset="77"/>
              </a:rPr>
            </a:br>
            <a:r>
              <a:rPr lang="en-US" sz="2400" dirty="0">
                <a:latin typeface="TT Commons" panose="02000506030000020004" pitchFamily="2" charset="77"/>
              </a:rPr>
              <a:t>You never know if you're beautiful</a:t>
            </a:r>
            <a:br>
              <a:rPr lang="en-US" sz="2400" dirty="0">
                <a:latin typeface="TT Commons" panose="02000506030000020004" pitchFamily="2" charset="77"/>
              </a:rPr>
            </a:br>
            <a:r>
              <a:rPr lang="en-US" sz="2400" dirty="0">
                <a:latin typeface="TT Commons" panose="02000506030000020004" pitchFamily="2" charset="77"/>
              </a:rPr>
              <a:t>If only you saw what I saw</a:t>
            </a:r>
            <a:br>
              <a:rPr lang="en-US" sz="2400" dirty="0">
                <a:latin typeface="TT Commons" panose="02000506030000020004" pitchFamily="2" charset="77"/>
              </a:rPr>
            </a:br>
            <a:r>
              <a:rPr lang="en-US" sz="2400" dirty="0">
                <a:latin typeface="TT Commons" panose="02000506030000020004" pitchFamily="2" charset="77"/>
              </a:rPr>
              <a:t>You will understand why I need it</a:t>
            </a:r>
            <a:br>
              <a:rPr lang="en-US" sz="2400" dirty="0">
                <a:latin typeface="TT Commons" panose="02000506030000020004" pitchFamily="2" charset="77"/>
              </a:rPr>
            </a:br>
            <a:r>
              <a:rPr lang="en-US" sz="2400" dirty="0">
                <a:latin typeface="TT Commons" panose="02000506030000020004" pitchFamily="2" charset="77"/>
              </a:rPr>
              <a:t>I'm looking at you right now and I can't believe it</a:t>
            </a:r>
            <a:br>
              <a:rPr lang="en-US" sz="2400" dirty="0">
                <a:latin typeface="TT Commons" panose="02000506030000020004" pitchFamily="2" charset="77"/>
              </a:rPr>
            </a:br>
            <a:r>
              <a:rPr lang="en-US" sz="2400" dirty="0">
                <a:latin typeface="TT Commons" panose="02000506030000020004" pitchFamily="2" charset="77"/>
              </a:rPr>
              <a:t>You never know, oh</a:t>
            </a:r>
            <a:br>
              <a:rPr lang="en-US" sz="2400" dirty="0">
                <a:latin typeface="TT Commons" panose="02000506030000020004" pitchFamily="2" charset="77"/>
              </a:rPr>
            </a:br>
            <a:r>
              <a:rPr lang="en-US" sz="2400" dirty="0">
                <a:latin typeface="TT Commons" panose="02000506030000020004" pitchFamily="2" charset="77"/>
              </a:rPr>
              <a:t>You don't know how good you are, oh</a:t>
            </a:r>
            <a:br>
              <a:rPr lang="en-US" sz="2400" dirty="0">
                <a:latin typeface="TT Commons" panose="02000506030000020004" pitchFamily="2" charset="77"/>
              </a:rPr>
            </a:br>
            <a:r>
              <a:rPr lang="en-US" sz="2400" dirty="0">
                <a:latin typeface="TT Commons" panose="02000506030000020004" pitchFamily="2" charset="77"/>
              </a:rPr>
              <a:t>That's what makes you beautiful.”</a:t>
            </a:r>
            <a:endParaRPr lang="en-US" sz="2400" dirty="0"/>
          </a:p>
        </p:txBody>
      </p:sp>
      <p:sp>
        <p:nvSpPr>
          <p:cNvPr id="3" name="Subtitle 2">
            <a:extLst>
              <a:ext uri="{FF2B5EF4-FFF2-40B4-BE49-F238E27FC236}">
                <a16:creationId xmlns:a16="http://schemas.microsoft.com/office/drawing/2014/main" xmlns="" id="{6A8C6093-9F6A-1640-876E-4A488F795F09}"/>
              </a:ext>
            </a:extLst>
          </p:cNvPr>
          <p:cNvSpPr>
            <a:spLocks noGrp="1"/>
          </p:cNvSpPr>
          <p:nvPr>
            <p:ph type="subTitle" idx="1"/>
          </p:nvPr>
        </p:nvSpPr>
        <p:spPr>
          <a:xfrm rot="20022223">
            <a:off x="7028615" y="4608300"/>
            <a:ext cx="5114658" cy="981858"/>
          </a:xfrm>
          <a:ln w="34925">
            <a:solidFill>
              <a:srgbClr val="87FFFE"/>
            </a:solidFill>
            <a:prstDash val="dash"/>
          </a:ln>
        </p:spPr>
        <p:txBody>
          <a:bodyPr>
            <a:normAutofit fontScale="92500"/>
          </a:bodyPr>
          <a:lstStyle/>
          <a:p>
            <a:pPr algn="ctr">
              <a:lnSpc>
                <a:spcPct val="100000"/>
              </a:lnSpc>
            </a:pPr>
            <a:r>
              <a:rPr lang="en-US" dirty="0">
                <a:latin typeface="Doris PP bold" panose="020B0500000000000000" pitchFamily="34" charset="0"/>
              </a:rPr>
              <a:t>‘That’s what makes you beautiful‘</a:t>
            </a:r>
          </a:p>
          <a:p>
            <a:pPr algn="ctr">
              <a:lnSpc>
                <a:spcPct val="100000"/>
              </a:lnSpc>
            </a:pPr>
            <a:r>
              <a:rPr lang="en-US" dirty="0">
                <a:latin typeface="Doris PP bold" panose="020B0500000000000000" pitchFamily="34" charset="0"/>
              </a:rPr>
              <a:t>- One Direction</a:t>
            </a:r>
          </a:p>
        </p:txBody>
      </p:sp>
    </p:spTree>
    <p:extLst>
      <p:ext uri="{BB962C8B-B14F-4D97-AF65-F5344CB8AC3E}">
        <p14:creationId xmlns:p14="http://schemas.microsoft.com/office/powerpoint/2010/main" val="2843893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879F33-2D66-0048-9CBB-3F9BE8E3ADAC}"/>
              </a:ext>
            </a:extLst>
          </p:cNvPr>
          <p:cNvSpPr>
            <a:spLocks noGrp="1"/>
          </p:cNvSpPr>
          <p:nvPr>
            <p:ph type="ctrTitle"/>
          </p:nvPr>
        </p:nvSpPr>
        <p:spPr>
          <a:xfrm>
            <a:off x="1983428" y="371071"/>
            <a:ext cx="8791575" cy="5902060"/>
          </a:xfrm>
        </p:spPr>
        <p:txBody>
          <a:bodyPr>
            <a:noAutofit/>
          </a:bodyPr>
          <a:lstStyle/>
          <a:p>
            <a:pPr>
              <a:lnSpc>
                <a:spcPct val="130000"/>
              </a:lnSpc>
            </a:pPr>
            <a:r>
              <a:rPr lang="en-US" sz="2800" dirty="0"/>
              <a:t>“</a:t>
            </a:r>
            <a:r>
              <a:rPr lang="en-US" sz="2800" dirty="0">
                <a:latin typeface="TT Commons" panose="02000506030000020004" pitchFamily="2" charset="77"/>
              </a:rPr>
              <a:t>Hmm! Angels serve him</a:t>
            </a:r>
            <a:br>
              <a:rPr lang="en-US" sz="2800" dirty="0">
                <a:latin typeface="TT Commons" panose="02000506030000020004" pitchFamily="2" charset="77"/>
              </a:rPr>
            </a:br>
            <a:r>
              <a:rPr lang="en-US" sz="2800" dirty="0">
                <a:latin typeface="TT Commons" panose="02000506030000020004" pitchFamily="2" charset="77"/>
              </a:rPr>
              <a:t>Newborn triumphs!</a:t>
            </a:r>
            <a:br>
              <a:rPr lang="en-US" sz="2800" dirty="0">
                <a:latin typeface="TT Commons" panose="02000506030000020004" pitchFamily="2" charset="77"/>
              </a:rPr>
            </a:br>
            <a:r>
              <a:rPr lang="en-US" sz="2800" dirty="0">
                <a:latin typeface="TT Commons" panose="02000506030000020004" pitchFamily="2" charset="77"/>
              </a:rPr>
              <a:t>Peace and compassion are soft on the earth</a:t>
            </a:r>
            <a:br>
              <a:rPr lang="en-US" sz="2800" dirty="0">
                <a:latin typeface="TT Commons" panose="02000506030000020004" pitchFamily="2" charset="77"/>
              </a:rPr>
            </a:br>
            <a:r>
              <a:rPr lang="en-US" sz="2800" dirty="0">
                <a:latin typeface="TT Commons" panose="02000506030000020004" pitchFamily="2" charset="77"/>
              </a:rPr>
              <a:t>God and sinners are reconciled.</a:t>
            </a:r>
            <a:br>
              <a:rPr lang="en-US" sz="2800" dirty="0">
                <a:latin typeface="TT Commons" panose="02000506030000020004" pitchFamily="2" charset="77"/>
              </a:rPr>
            </a:br>
            <a:r>
              <a:rPr lang="en-US" sz="2800" dirty="0">
                <a:latin typeface="TT Commons" panose="02000506030000020004" pitchFamily="2" charset="77"/>
              </a:rPr>
              <a:t>Rejoice all the people</a:t>
            </a:r>
            <a:br>
              <a:rPr lang="en-US" sz="2800" dirty="0">
                <a:latin typeface="TT Commons" panose="02000506030000020004" pitchFamily="2" charset="77"/>
              </a:rPr>
            </a:br>
            <a:r>
              <a:rPr lang="en-US" sz="2800" dirty="0">
                <a:latin typeface="TT Commons" panose="02000506030000020004" pitchFamily="2" charset="77"/>
              </a:rPr>
              <a:t>Join with the glory of the sky;</a:t>
            </a:r>
            <a:br>
              <a:rPr lang="en-US" sz="2800" dirty="0">
                <a:latin typeface="TT Commons" panose="02000506030000020004" pitchFamily="2" charset="77"/>
              </a:rPr>
            </a:br>
            <a:r>
              <a:rPr lang="en-US" sz="2800" dirty="0">
                <a:latin typeface="TT Commons" panose="02000506030000020004" pitchFamily="2" charset="77"/>
              </a:rPr>
              <a:t>Angels, </a:t>
            </a:r>
            <a:r>
              <a:rPr lang="en-US" sz="2800" dirty="0" err="1">
                <a:latin typeface="TT Commons" panose="02000506030000020004" pitchFamily="2" charset="77"/>
              </a:rPr>
              <a:t>Mizzy</a:t>
            </a:r>
            <a:r>
              <a:rPr lang="en-US" sz="2800" dirty="0">
                <a:latin typeface="TT Commons" panose="02000506030000020004" pitchFamily="2" charset="77"/>
              </a:rPr>
              <a:t> Levi</a:t>
            </a:r>
            <a:br>
              <a:rPr lang="en-US" sz="2800" dirty="0">
                <a:latin typeface="TT Commons" panose="02000506030000020004" pitchFamily="2" charset="77"/>
              </a:rPr>
            </a:br>
            <a:r>
              <a:rPr lang="en-US" sz="2800" dirty="0">
                <a:latin typeface="TT Commons" panose="02000506030000020004" pitchFamily="2" charset="77"/>
              </a:rPr>
              <a:t>He was born in Christ </a:t>
            </a:r>
            <a:r>
              <a:rPr lang="en-US" sz="2800" dirty="0" err="1">
                <a:latin typeface="TT Commons" panose="02000506030000020004" pitchFamily="2" charset="77"/>
              </a:rPr>
              <a:t>Beytüllahim</a:t>
            </a:r>
            <a:r>
              <a:rPr lang="en-US" sz="2800" dirty="0">
                <a:latin typeface="TT Commons" panose="02000506030000020004" pitchFamily="2" charset="77"/>
              </a:rPr>
              <a:t>.</a:t>
            </a:r>
            <a:br>
              <a:rPr lang="en-US" sz="2800" dirty="0">
                <a:latin typeface="TT Commons" panose="02000506030000020004" pitchFamily="2" charset="77"/>
              </a:rPr>
            </a:br>
            <a:r>
              <a:rPr lang="en-US" sz="2800" dirty="0">
                <a:latin typeface="TT Commons" panose="02000506030000020004" pitchFamily="2" charset="77"/>
              </a:rPr>
              <a:t>Hmm! Angels serve him</a:t>
            </a:r>
            <a:br>
              <a:rPr lang="en-US" sz="2800" dirty="0">
                <a:latin typeface="TT Commons" panose="02000506030000020004" pitchFamily="2" charset="77"/>
              </a:rPr>
            </a:br>
            <a:r>
              <a:rPr lang="en-US" sz="2800" dirty="0">
                <a:latin typeface="TT Commons" panose="02000506030000020004" pitchFamily="2" charset="77"/>
              </a:rPr>
              <a:t>Newborn triumphs!”</a:t>
            </a:r>
            <a:endParaRPr lang="en-US" sz="2800" dirty="0"/>
          </a:p>
        </p:txBody>
      </p:sp>
    </p:spTree>
    <p:extLst>
      <p:ext uri="{BB962C8B-B14F-4D97-AF65-F5344CB8AC3E}">
        <p14:creationId xmlns:p14="http://schemas.microsoft.com/office/powerpoint/2010/main" val="1012834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879F33-2D66-0048-9CBB-3F9BE8E3ADAC}"/>
              </a:ext>
            </a:extLst>
          </p:cNvPr>
          <p:cNvSpPr>
            <a:spLocks noGrp="1"/>
          </p:cNvSpPr>
          <p:nvPr>
            <p:ph type="ctrTitle"/>
          </p:nvPr>
        </p:nvSpPr>
        <p:spPr>
          <a:xfrm>
            <a:off x="1983428" y="371071"/>
            <a:ext cx="8791575" cy="5902060"/>
          </a:xfrm>
        </p:spPr>
        <p:txBody>
          <a:bodyPr>
            <a:noAutofit/>
          </a:bodyPr>
          <a:lstStyle/>
          <a:p>
            <a:pPr>
              <a:lnSpc>
                <a:spcPct val="130000"/>
              </a:lnSpc>
            </a:pPr>
            <a:r>
              <a:rPr lang="en-US" sz="2800" dirty="0"/>
              <a:t>“</a:t>
            </a:r>
            <a:r>
              <a:rPr lang="en-US" sz="2800" dirty="0">
                <a:latin typeface="TT Commons" panose="02000506030000020004" pitchFamily="2" charset="77"/>
              </a:rPr>
              <a:t>Hmm! Angels serve him</a:t>
            </a:r>
            <a:br>
              <a:rPr lang="en-US" sz="2800" dirty="0">
                <a:latin typeface="TT Commons" panose="02000506030000020004" pitchFamily="2" charset="77"/>
              </a:rPr>
            </a:br>
            <a:r>
              <a:rPr lang="en-US" sz="2800" dirty="0">
                <a:latin typeface="TT Commons" panose="02000506030000020004" pitchFamily="2" charset="77"/>
              </a:rPr>
              <a:t>Newborn triumphs!</a:t>
            </a:r>
            <a:br>
              <a:rPr lang="en-US" sz="2800" dirty="0">
                <a:latin typeface="TT Commons" panose="02000506030000020004" pitchFamily="2" charset="77"/>
              </a:rPr>
            </a:br>
            <a:r>
              <a:rPr lang="en-US" sz="2800" dirty="0">
                <a:latin typeface="TT Commons" panose="02000506030000020004" pitchFamily="2" charset="77"/>
              </a:rPr>
              <a:t>Peace and compassion are soft on the earth</a:t>
            </a:r>
            <a:br>
              <a:rPr lang="en-US" sz="2800" dirty="0">
                <a:latin typeface="TT Commons" panose="02000506030000020004" pitchFamily="2" charset="77"/>
              </a:rPr>
            </a:br>
            <a:r>
              <a:rPr lang="en-US" sz="2800" dirty="0">
                <a:latin typeface="TT Commons" panose="02000506030000020004" pitchFamily="2" charset="77"/>
              </a:rPr>
              <a:t>God and sinners are reconciled.</a:t>
            </a:r>
            <a:br>
              <a:rPr lang="en-US" sz="2800" dirty="0">
                <a:latin typeface="TT Commons" panose="02000506030000020004" pitchFamily="2" charset="77"/>
              </a:rPr>
            </a:br>
            <a:r>
              <a:rPr lang="en-US" sz="2800" dirty="0">
                <a:latin typeface="TT Commons" panose="02000506030000020004" pitchFamily="2" charset="77"/>
              </a:rPr>
              <a:t>Rejoice all the people</a:t>
            </a:r>
            <a:br>
              <a:rPr lang="en-US" sz="2800" dirty="0">
                <a:latin typeface="TT Commons" panose="02000506030000020004" pitchFamily="2" charset="77"/>
              </a:rPr>
            </a:br>
            <a:r>
              <a:rPr lang="en-US" sz="2800" dirty="0">
                <a:latin typeface="TT Commons" panose="02000506030000020004" pitchFamily="2" charset="77"/>
              </a:rPr>
              <a:t>Join with the glory of the sky;</a:t>
            </a:r>
            <a:br>
              <a:rPr lang="en-US" sz="2800" dirty="0">
                <a:latin typeface="TT Commons" panose="02000506030000020004" pitchFamily="2" charset="77"/>
              </a:rPr>
            </a:br>
            <a:r>
              <a:rPr lang="en-US" sz="2800" dirty="0">
                <a:latin typeface="TT Commons" panose="02000506030000020004" pitchFamily="2" charset="77"/>
              </a:rPr>
              <a:t>Angels, </a:t>
            </a:r>
            <a:r>
              <a:rPr lang="en-US" sz="2800" dirty="0" err="1">
                <a:latin typeface="TT Commons" panose="02000506030000020004" pitchFamily="2" charset="77"/>
              </a:rPr>
              <a:t>Mizzy</a:t>
            </a:r>
            <a:r>
              <a:rPr lang="en-US" sz="2800" dirty="0">
                <a:latin typeface="TT Commons" panose="02000506030000020004" pitchFamily="2" charset="77"/>
              </a:rPr>
              <a:t> Levi</a:t>
            </a:r>
            <a:br>
              <a:rPr lang="en-US" sz="2800" dirty="0">
                <a:latin typeface="TT Commons" panose="02000506030000020004" pitchFamily="2" charset="77"/>
              </a:rPr>
            </a:br>
            <a:r>
              <a:rPr lang="en-US" sz="2800" dirty="0">
                <a:latin typeface="TT Commons" panose="02000506030000020004" pitchFamily="2" charset="77"/>
              </a:rPr>
              <a:t>He was born in Christ </a:t>
            </a:r>
            <a:r>
              <a:rPr lang="en-US" sz="2800" dirty="0" err="1">
                <a:latin typeface="TT Commons" panose="02000506030000020004" pitchFamily="2" charset="77"/>
              </a:rPr>
              <a:t>Beytüllahim</a:t>
            </a:r>
            <a:r>
              <a:rPr lang="en-US" sz="2800" dirty="0">
                <a:latin typeface="TT Commons" panose="02000506030000020004" pitchFamily="2" charset="77"/>
              </a:rPr>
              <a:t>.</a:t>
            </a:r>
            <a:br>
              <a:rPr lang="en-US" sz="2800" dirty="0">
                <a:latin typeface="TT Commons" panose="02000506030000020004" pitchFamily="2" charset="77"/>
              </a:rPr>
            </a:br>
            <a:r>
              <a:rPr lang="en-US" sz="2800" dirty="0">
                <a:latin typeface="TT Commons" panose="02000506030000020004" pitchFamily="2" charset="77"/>
              </a:rPr>
              <a:t>Hmm! Angels serve him</a:t>
            </a:r>
            <a:br>
              <a:rPr lang="en-US" sz="2800" dirty="0">
                <a:latin typeface="TT Commons" panose="02000506030000020004" pitchFamily="2" charset="77"/>
              </a:rPr>
            </a:br>
            <a:r>
              <a:rPr lang="en-US" sz="2800" dirty="0">
                <a:latin typeface="TT Commons" panose="02000506030000020004" pitchFamily="2" charset="77"/>
              </a:rPr>
              <a:t>Newborn triumphs!”</a:t>
            </a:r>
            <a:endParaRPr lang="en-US" sz="2800" dirty="0"/>
          </a:p>
        </p:txBody>
      </p:sp>
      <p:sp>
        <p:nvSpPr>
          <p:cNvPr id="3" name="Subtitle 2">
            <a:extLst>
              <a:ext uri="{FF2B5EF4-FFF2-40B4-BE49-F238E27FC236}">
                <a16:creationId xmlns:a16="http://schemas.microsoft.com/office/drawing/2014/main" xmlns="" id="{6A8C6093-9F6A-1640-876E-4A488F795F09}"/>
              </a:ext>
            </a:extLst>
          </p:cNvPr>
          <p:cNvSpPr>
            <a:spLocks noGrp="1"/>
          </p:cNvSpPr>
          <p:nvPr>
            <p:ph type="subTitle" idx="1"/>
          </p:nvPr>
        </p:nvSpPr>
        <p:spPr>
          <a:xfrm rot="20022223">
            <a:off x="7913879" y="5018894"/>
            <a:ext cx="3878366" cy="411124"/>
          </a:xfrm>
          <a:ln w="34925">
            <a:solidFill>
              <a:srgbClr val="87FFFE"/>
            </a:solidFill>
            <a:prstDash val="dash"/>
          </a:ln>
        </p:spPr>
        <p:txBody>
          <a:bodyPr>
            <a:normAutofit/>
          </a:bodyPr>
          <a:lstStyle/>
          <a:p>
            <a:pPr algn="ctr">
              <a:lnSpc>
                <a:spcPct val="100000"/>
              </a:lnSpc>
            </a:pPr>
            <a:r>
              <a:rPr lang="en-US" dirty="0">
                <a:latin typeface="Doris PP bold" panose="020B0500000000000000" pitchFamily="34" charset="0"/>
              </a:rPr>
              <a:t>‘Hark! The Herald’</a:t>
            </a:r>
          </a:p>
        </p:txBody>
      </p:sp>
    </p:spTree>
    <p:extLst>
      <p:ext uri="{BB962C8B-B14F-4D97-AF65-F5344CB8AC3E}">
        <p14:creationId xmlns:p14="http://schemas.microsoft.com/office/powerpoint/2010/main" val="1566913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879F33-2D66-0048-9CBB-3F9BE8E3ADAC}"/>
              </a:ext>
            </a:extLst>
          </p:cNvPr>
          <p:cNvSpPr>
            <a:spLocks noGrp="1"/>
          </p:cNvSpPr>
          <p:nvPr>
            <p:ph type="ctrTitle"/>
          </p:nvPr>
        </p:nvSpPr>
        <p:spPr>
          <a:xfrm>
            <a:off x="1983428" y="486383"/>
            <a:ext cx="8791575" cy="5651770"/>
          </a:xfrm>
        </p:spPr>
        <p:txBody>
          <a:bodyPr>
            <a:noAutofit/>
          </a:bodyPr>
          <a:lstStyle/>
          <a:p>
            <a:pPr>
              <a:lnSpc>
                <a:spcPct val="120000"/>
              </a:lnSpc>
            </a:pPr>
            <a:r>
              <a:rPr lang="en-US" sz="2800" dirty="0"/>
              <a:t>“</a:t>
            </a:r>
            <a:r>
              <a:rPr lang="en-US" sz="2800" dirty="0">
                <a:latin typeface="TT Commons" panose="02000506030000020004" pitchFamily="2" charset="77"/>
              </a:rPr>
              <a:t>Did this opponent do the following?</a:t>
            </a:r>
            <a:br>
              <a:rPr lang="en-US" sz="2800" dirty="0">
                <a:latin typeface="TT Commons" panose="02000506030000020004" pitchFamily="2" charset="77"/>
              </a:rPr>
            </a:br>
            <a:r>
              <a:rPr lang="en-US" sz="2800" dirty="0">
                <a:latin typeface="TT Commons" panose="02000506030000020004" pitchFamily="2" charset="77"/>
              </a:rPr>
              <a:t>Do your best</a:t>
            </a:r>
            <a:br>
              <a:rPr lang="en-US" sz="2800" dirty="0">
                <a:latin typeface="TT Commons" panose="02000506030000020004" pitchFamily="2" charset="77"/>
              </a:rPr>
            </a:br>
            <a:r>
              <a:rPr lang="en-US" sz="2800" dirty="0">
                <a:latin typeface="TT Commons" panose="02000506030000020004" pitchFamily="2" charset="77"/>
              </a:rPr>
              <a:t>Did this opponent do the following?</a:t>
            </a:r>
            <a:br>
              <a:rPr lang="en-US" sz="2800" dirty="0">
                <a:latin typeface="TT Commons" panose="02000506030000020004" pitchFamily="2" charset="77"/>
              </a:rPr>
            </a:br>
            <a:r>
              <a:rPr lang="en-US" sz="2800" dirty="0">
                <a:latin typeface="TT Commons" panose="02000506030000020004" pitchFamily="2" charset="77"/>
              </a:rPr>
              <a:t>Do your best</a:t>
            </a:r>
            <a:br>
              <a:rPr lang="en-US" sz="2800" dirty="0">
                <a:latin typeface="TT Commons" panose="02000506030000020004" pitchFamily="2" charset="77"/>
              </a:rPr>
            </a:br>
            <a:r>
              <a:rPr lang="en-US" sz="2800" dirty="0">
                <a:latin typeface="TT Commons" panose="02000506030000020004" pitchFamily="2" charset="77"/>
              </a:rPr>
              <a:t>We're going up, up, down, down, down</a:t>
            </a:r>
            <a:br>
              <a:rPr lang="en-US" sz="2800" dirty="0">
                <a:latin typeface="TT Commons" panose="02000506030000020004" pitchFamily="2" charset="77"/>
              </a:rPr>
            </a:br>
            <a:r>
              <a:rPr lang="en-US" sz="2800" dirty="0">
                <a:latin typeface="TT Commons" panose="02000506030000020004" pitchFamily="2" charset="77"/>
              </a:rPr>
              <a:t>It goes down and down</a:t>
            </a:r>
            <a:br>
              <a:rPr lang="en-US" sz="2800" dirty="0">
                <a:latin typeface="TT Commons" panose="02000506030000020004" pitchFamily="2" charset="77"/>
              </a:rPr>
            </a:br>
            <a:r>
              <a:rPr lang="en-US" sz="2800" dirty="0">
                <a:latin typeface="TT Commons" panose="02000506030000020004" pitchFamily="2" charset="77"/>
              </a:rPr>
              <a:t>We will grow</a:t>
            </a:r>
            <a:br>
              <a:rPr lang="en-US" sz="2800" dirty="0">
                <a:latin typeface="TT Commons" panose="02000506030000020004" pitchFamily="2" charset="77"/>
              </a:rPr>
            </a:br>
            <a:r>
              <a:rPr lang="en-US" sz="2800" dirty="0">
                <a:latin typeface="TT Commons" panose="02000506030000020004" pitchFamily="2" charset="77"/>
              </a:rPr>
              <a:t>Then we stopped</a:t>
            </a:r>
            <a:br>
              <a:rPr lang="en-US" sz="2800" dirty="0">
                <a:latin typeface="TT Commons" panose="02000506030000020004" pitchFamily="2" charset="77"/>
              </a:rPr>
            </a:br>
            <a:r>
              <a:rPr lang="en-US" sz="2800" dirty="0">
                <a:latin typeface="TT Commons" panose="02000506030000020004" pitchFamily="2" charset="77"/>
              </a:rPr>
              <a:t>Ooh!</a:t>
            </a:r>
            <a:r>
              <a:rPr lang="en-US" sz="2800" dirty="0"/>
              <a:t>”</a:t>
            </a:r>
          </a:p>
        </p:txBody>
      </p:sp>
    </p:spTree>
    <p:extLst>
      <p:ext uri="{BB962C8B-B14F-4D97-AF65-F5344CB8AC3E}">
        <p14:creationId xmlns:p14="http://schemas.microsoft.com/office/powerpoint/2010/main" val="35805631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879F33-2D66-0048-9CBB-3F9BE8E3ADAC}"/>
              </a:ext>
            </a:extLst>
          </p:cNvPr>
          <p:cNvSpPr>
            <a:spLocks noGrp="1"/>
          </p:cNvSpPr>
          <p:nvPr>
            <p:ph type="ctrTitle"/>
          </p:nvPr>
        </p:nvSpPr>
        <p:spPr>
          <a:xfrm>
            <a:off x="1983428" y="486383"/>
            <a:ext cx="8791575" cy="5651770"/>
          </a:xfrm>
        </p:spPr>
        <p:txBody>
          <a:bodyPr>
            <a:noAutofit/>
          </a:bodyPr>
          <a:lstStyle/>
          <a:p>
            <a:pPr>
              <a:lnSpc>
                <a:spcPct val="120000"/>
              </a:lnSpc>
            </a:pPr>
            <a:r>
              <a:rPr lang="en-US" sz="2800" dirty="0"/>
              <a:t>“</a:t>
            </a:r>
            <a:r>
              <a:rPr lang="en-US" sz="2800" dirty="0">
                <a:latin typeface="TT Commons" panose="02000506030000020004" pitchFamily="2" charset="77"/>
              </a:rPr>
              <a:t>Did this opponent do the following?</a:t>
            </a:r>
            <a:br>
              <a:rPr lang="en-US" sz="2800" dirty="0">
                <a:latin typeface="TT Commons" panose="02000506030000020004" pitchFamily="2" charset="77"/>
              </a:rPr>
            </a:br>
            <a:r>
              <a:rPr lang="en-US" sz="2800" dirty="0">
                <a:latin typeface="TT Commons" panose="02000506030000020004" pitchFamily="2" charset="77"/>
              </a:rPr>
              <a:t>Do your best</a:t>
            </a:r>
            <a:br>
              <a:rPr lang="en-US" sz="2800" dirty="0">
                <a:latin typeface="TT Commons" panose="02000506030000020004" pitchFamily="2" charset="77"/>
              </a:rPr>
            </a:br>
            <a:r>
              <a:rPr lang="en-US" sz="2800" dirty="0">
                <a:latin typeface="TT Commons" panose="02000506030000020004" pitchFamily="2" charset="77"/>
              </a:rPr>
              <a:t>Did this opponent do the following?</a:t>
            </a:r>
            <a:br>
              <a:rPr lang="en-US" sz="2800" dirty="0">
                <a:latin typeface="TT Commons" panose="02000506030000020004" pitchFamily="2" charset="77"/>
              </a:rPr>
            </a:br>
            <a:r>
              <a:rPr lang="en-US" sz="2800" dirty="0">
                <a:latin typeface="TT Commons" panose="02000506030000020004" pitchFamily="2" charset="77"/>
              </a:rPr>
              <a:t>Do your best</a:t>
            </a:r>
            <a:br>
              <a:rPr lang="en-US" sz="2800" dirty="0">
                <a:latin typeface="TT Commons" panose="02000506030000020004" pitchFamily="2" charset="77"/>
              </a:rPr>
            </a:br>
            <a:r>
              <a:rPr lang="en-US" sz="2800" dirty="0">
                <a:latin typeface="TT Commons" panose="02000506030000020004" pitchFamily="2" charset="77"/>
              </a:rPr>
              <a:t>We're going up, up, down, down, down</a:t>
            </a:r>
            <a:br>
              <a:rPr lang="en-US" sz="2800" dirty="0">
                <a:latin typeface="TT Commons" panose="02000506030000020004" pitchFamily="2" charset="77"/>
              </a:rPr>
            </a:br>
            <a:r>
              <a:rPr lang="en-US" sz="2800" dirty="0">
                <a:latin typeface="TT Commons" panose="02000506030000020004" pitchFamily="2" charset="77"/>
              </a:rPr>
              <a:t>It goes down and down</a:t>
            </a:r>
            <a:br>
              <a:rPr lang="en-US" sz="2800" dirty="0">
                <a:latin typeface="TT Commons" panose="02000506030000020004" pitchFamily="2" charset="77"/>
              </a:rPr>
            </a:br>
            <a:r>
              <a:rPr lang="en-US" sz="2800" dirty="0">
                <a:latin typeface="TT Commons" panose="02000506030000020004" pitchFamily="2" charset="77"/>
              </a:rPr>
              <a:t>We will grow</a:t>
            </a:r>
            <a:br>
              <a:rPr lang="en-US" sz="2800" dirty="0">
                <a:latin typeface="TT Commons" panose="02000506030000020004" pitchFamily="2" charset="77"/>
              </a:rPr>
            </a:br>
            <a:r>
              <a:rPr lang="en-US" sz="2800" dirty="0">
                <a:latin typeface="TT Commons" panose="02000506030000020004" pitchFamily="2" charset="77"/>
              </a:rPr>
              <a:t>Then we stopped</a:t>
            </a:r>
            <a:br>
              <a:rPr lang="en-US" sz="2800" dirty="0">
                <a:latin typeface="TT Commons" panose="02000506030000020004" pitchFamily="2" charset="77"/>
              </a:rPr>
            </a:br>
            <a:r>
              <a:rPr lang="en-US" sz="2800" dirty="0">
                <a:latin typeface="TT Commons" panose="02000506030000020004" pitchFamily="2" charset="77"/>
              </a:rPr>
              <a:t>Ooh!</a:t>
            </a:r>
            <a:r>
              <a:rPr lang="en-US" sz="2800" dirty="0"/>
              <a:t>”</a:t>
            </a:r>
          </a:p>
        </p:txBody>
      </p:sp>
      <p:sp>
        <p:nvSpPr>
          <p:cNvPr id="3" name="Subtitle 2">
            <a:extLst>
              <a:ext uri="{FF2B5EF4-FFF2-40B4-BE49-F238E27FC236}">
                <a16:creationId xmlns:a16="http://schemas.microsoft.com/office/drawing/2014/main" xmlns="" id="{6A8C6093-9F6A-1640-876E-4A488F795F09}"/>
              </a:ext>
            </a:extLst>
          </p:cNvPr>
          <p:cNvSpPr>
            <a:spLocks noGrp="1"/>
          </p:cNvSpPr>
          <p:nvPr>
            <p:ph type="subTitle" idx="1"/>
          </p:nvPr>
        </p:nvSpPr>
        <p:spPr>
          <a:xfrm rot="20022223">
            <a:off x="6959066" y="4795233"/>
            <a:ext cx="3794801" cy="981858"/>
          </a:xfrm>
          <a:ln w="34925">
            <a:solidFill>
              <a:srgbClr val="87FFFE"/>
            </a:solidFill>
            <a:prstDash val="dash"/>
          </a:ln>
        </p:spPr>
        <p:txBody>
          <a:bodyPr>
            <a:normAutofit/>
          </a:bodyPr>
          <a:lstStyle/>
          <a:p>
            <a:pPr algn="ctr">
              <a:lnSpc>
                <a:spcPct val="100000"/>
              </a:lnSpc>
            </a:pPr>
            <a:r>
              <a:rPr lang="en-US" dirty="0">
                <a:latin typeface="Doris PP bold" panose="020B0500000000000000" pitchFamily="34" charset="0"/>
              </a:rPr>
              <a:t>‘Do The Propeller‘</a:t>
            </a:r>
          </a:p>
          <a:p>
            <a:pPr algn="ctr">
              <a:lnSpc>
                <a:spcPct val="100000"/>
              </a:lnSpc>
            </a:pPr>
            <a:r>
              <a:rPr lang="en-US" dirty="0">
                <a:latin typeface="Doris PP bold" panose="020B0500000000000000" pitchFamily="34" charset="0"/>
              </a:rPr>
              <a:t>- The Wiggles</a:t>
            </a:r>
          </a:p>
        </p:txBody>
      </p:sp>
    </p:spTree>
    <p:extLst>
      <p:ext uri="{BB962C8B-B14F-4D97-AF65-F5344CB8AC3E}">
        <p14:creationId xmlns:p14="http://schemas.microsoft.com/office/powerpoint/2010/main" val="1052789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879F33-2D66-0048-9CBB-3F9BE8E3ADAC}"/>
              </a:ext>
            </a:extLst>
          </p:cNvPr>
          <p:cNvSpPr>
            <a:spLocks noGrp="1"/>
          </p:cNvSpPr>
          <p:nvPr>
            <p:ph type="ctrTitle"/>
          </p:nvPr>
        </p:nvSpPr>
        <p:spPr>
          <a:xfrm>
            <a:off x="1983428" y="486383"/>
            <a:ext cx="8791575" cy="5651770"/>
          </a:xfrm>
        </p:spPr>
        <p:txBody>
          <a:bodyPr>
            <a:noAutofit/>
          </a:bodyPr>
          <a:lstStyle/>
          <a:p>
            <a:pPr>
              <a:lnSpc>
                <a:spcPct val="130000"/>
              </a:lnSpc>
            </a:pPr>
            <a:r>
              <a:rPr lang="en-US" sz="2800" dirty="0"/>
              <a:t>“</a:t>
            </a:r>
            <a:r>
              <a:rPr lang="en-US" sz="2800" dirty="0">
                <a:latin typeface="TT Commons" panose="02000506030000020004" pitchFamily="2" charset="77"/>
              </a:rPr>
              <a:t>Australians are not happy at all</a:t>
            </a:r>
            <a:br>
              <a:rPr lang="en-US" sz="2800" dirty="0">
                <a:latin typeface="TT Commons" panose="02000506030000020004" pitchFamily="2" charset="77"/>
              </a:rPr>
            </a:br>
            <a:r>
              <a:rPr lang="en-US" sz="2800" dirty="0">
                <a:latin typeface="TT Commons" panose="02000506030000020004" pitchFamily="2" charset="77"/>
              </a:rPr>
              <a:t>Because we were young and free</a:t>
            </a:r>
            <a:br>
              <a:rPr lang="en-US" sz="2800" dirty="0">
                <a:latin typeface="TT Commons" panose="02000506030000020004" pitchFamily="2" charset="77"/>
              </a:rPr>
            </a:br>
            <a:r>
              <a:rPr lang="en-US" sz="2800" dirty="0">
                <a:latin typeface="TT Commons" panose="02000506030000020004" pitchFamily="2" charset="77"/>
              </a:rPr>
              <a:t>We have a gold mine and a wealth of work.</a:t>
            </a:r>
            <a:br>
              <a:rPr lang="en-US" sz="2800" dirty="0">
                <a:latin typeface="TT Commons" panose="02000506030000020004" pitchFamily="2" charset="77"/>
              </a:rPr>
            </a:br>
            <a:r>
              <a:rPr lang="en-US" sz="2800" dirty="0">
                <a:latin typeface="TT Commons" panose="02000506030000020004" pitchFamily="2" charset="77"/>
              </a:rPr>
              <a:t>Our home is at sea</a:t>
            </a:r>
            <a:br>
              <a:rPr lang="en-US" sz="2800" dirty="0">
                <a:latin typeface="TT Commons" panose="02000506030000020004" pitchFamily="2" charset="77"/>
              </a:rPr>
            </a:br>
            <a:r>
              <a:rPr lang="en-US" sz="2800" dirty="0">
                <a:latin typeface="TT Commons" panose="02000506030000020004" pitchFamily="2" charset="77"/>
              </a:rPr>
              <a:t>Our world is full of natural gifts</a:t>
            </a:r>
            <a:br>
              <a:rPr lang="en-US" sz="2800" dirty="0">
                <a:latin typeface="TT Commons" panose="02000506030000020004" pitchFamily="2" charset="77"/>
              </a:rPr>
            </a:br>
            <a:r>
              <a:rPr lang="en-US" sz="2800" dirty="0">
                <a:latin typeface="TT Commons" panose="02000506030000020004" pitchFamily="2" charset="77"/>
              </a:rPr>
              <a:t>Abundance and unusual beauty</a:t>
            </a:r>
            <a:br>
              <a:rPr lang="en-US" sz="2800" dirty="0">
                <a:latin typeface="TT Commons" panose="02000506030000020004" pitchFamily="2" charset="77"/>
              </a:rPr>
            </a:br>
            <a:r>
              <a:rPr lang="en-US" sz="2800" dirty="0">
                <a:latin typeface="TT Commons" panose="02000506030000020004" pitchFamily="2" charset="77"/>
              </a:rPr>
              <a:t>Open the whole session on the History page</a:t>
            </a:r>
            <a:br>
              <a:rPr lang="en-US" sz="2800" dirty="0">
                <a:latin typeface="TT Commons" panose="02000506030000020004" pitchFamily="2" charset="77"/>
              </a:rPr>
            </a:br>
            <a:r>
              <a:rPr lang="en-US" sz="2800" dirty="0">
                <a:latin typeface="TT Commons" panose="02000506030000020004" pitchFamily="2" charset="77"/>
              </a:rPr>
              <a:t>Advanced Australian Exhibition</a:t>
            </a:r>
            <a:br>
              <a:rPr lang="en-US" sz="2800" dirty="0">
                <a:latin typeface="TT Commons" panose="02000506030000020004" pitchFamily="2" charset="77"/>
              </a:rPr>
            </a:br>
            <a:r>
              <a:rPr lang="en-US" sz="2800" dirty="0">
                <a:latin typeface="TT Commons" panose="02000506030000020004" pitchFamily="2" charset="77"/>
              </a:rPr>
              <a:t>Sing along with happy competition</a:t>
            </a:r>
            <a:br>
              <a:rPr lang="en-US" sz="2800" dirty="0">
                <a:latin typeface="TT Commons" panose="02000506030000020004" pitchFamily="2" charset="77"/>
              </a:rPr>
            </a:br>
            <a:r>
              <a:rPr lang="en-US" sz="2800" dirty="0">
                <a:latin typeface="TT Commons" panose="02000506030000020004" pitchFamily="2" charset="77"/>
              </a:rPr>
              <a:t>Advanced Australian Exhibition</a:t>
            </a:r>
            <a:r>
              <a:rPr lang="en-US" sz="2800" dirty="0"/>
              <a:t>.”</a:t>
            </a:r>
          </a:p>
        </p:txBody>
      </p:sp>
    </p:spTree>
    <p:extLst>
      <p:ext uri="{BB962C8B-B14F-4D97-AF65-F5344CB8AC3E}">
        <p14:creationId xmlns:p14="http://schemas.microsoft.com/office/powerpoint/2010/main" val="958307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879F33-2D66-0048-9CBB-3F9BE8E3ADAC}"/>
              </a:ext>
            </a:extLst>
          </p:cNvPr>
          <p:cNvSpPr>
            <a:spLocks noGrp="1"/>
          </p:cNvSpPr>
          <p:nvPr>
            <p:ph type="ctrTitle"/>
          </p:nvPr>
        </p:nvSpPr>
        <p:spPr>
          <a:xfrm>
            <a:off x="1983428" y="486383"/>
            <a:ext cx="8791575" cy="5651770"/>
          </a:xfrm>
        </p:spPr>
        <p:txBody>
          <a:bodyPr>
            <a:noAutofit/>
          </a:bodyPr>
          <a:lstStyle/>
          <a:p>
            <a:pPr>
              <a:lnSpc>
                <a:spcPct val="130000"/>
              </a:lnSpc>
            </a:pPr>
            <a:r>
              <a:rPr lang="en-US" sz="2800" dirty="0"/>
              <a:t>“</a:t>
            </a:r>
            <a:r>
              <a:rPr lang="en-US" sz="2800" dirty="0">
                <a:latin typeface="TT Commons" panose="02000506030000020004" pitchFamily="2" charset="77"/>
              </a:rPr>
              <a:t>Australians are not happy at all</a:t>
            </a:r>
            <a:br>
              <a:rPr lang="en-US" sz="2800" dirty="0">
                <a:latin typeface="TT Commons" panose="02000506030000020004" pitchFamily="2" charset="77"/>
              </a:rPr>
            </a:br>
            <a:r>
              <a:rPr lang="en-US" sz="2800" dirty="0">
                <a:latin typeface="TT Commons" panose="02000506030000020004" pitchFamily="2" charset="77"/>
              </a:rPr>
              <a:t>Because we were young and free</a:t>
            </a:r>
            <a:br>
              <a:rPr lang="en-US" sz="2800" dirty="0">
                <a:latin typeface="TT Commons" panose="02000506030000020004" pitchFamily="2" charset="77"/>
              </a:rPr>
            </a:br>
            <a:r>
              <a:rPr lang="en-US" sz="2800" dirty="0">
                <a:latin typeface="TT Commons" panose="02000506030000020004" pitchFamily="2" charset="77"/>
              </a:rPr>
              <a:t>We have a gold mine and a wealth of work.</a:t>
            </a:r>
            <a:br>
              <a:rPr lang="en-US" sz="2800" dirty="0">
                <a:latin typeface="TT Commons" panose="02000506030000020004" pitchFamily="2" charset="77"/>
              </a:rPr>
            </a:br>
            <a:r>
              <a:rPr lang="en-US" sz="2800" dirty="0">
                <a:latin typeface="TT Commons" panose="02000506030000020004" pitchFamily="2" charset="77"/>
              </a:rPr>
              <a:t>Our home is at sea</a:t>
            </a:r>
            <a:br>
              <a:rPr lang="en-US" sz="2800" dirty="0">
                <a:latin typeface="TT Commons" panose="02000506030000020004" pitchFamily="2" charset="77"/>
              </a:rPr>
            </a:br>
            <a:r>
              <a:rPr lang="en-US" sz="2800" dirty="0">
                <a:latin typeface="TT Commons" panose="02000506030000020004" pitchFamily="2" charset="77"/>
              </a:rPr>
              <a:t>Our world is full of natural gifts</a:t>
            </a:r>
            <a:br>
              <a:rPr lang="en-US" sz="2800" dirty="0">
                <a:latin typeface="TT Commons" panose="02000506030000020004" pitchFamily="2" charset="77"/>
              </a:rPr>
            </a:br>
            <a:r>
              <a:rPr lang="en-US" sz="2800" dirty="0">
                <a:latin typeface="TT Commons" panose="02000506030000020004" pitchFamily="2" charset="77"/>
              </a:rPr>
              <a:t>Abundance and unusual beauty</a:t>
            </a:r>
            <a:br>
              <a:rPr lang="en-US" sz="2800" dirty="0">
                <a:latin typeface="TT Commons" panose="02000506030000020004" pitchFamily="2" charset="77"/>
              </a:rPr>
            </a:br>
            <a:r>
              <a:rPr lang="en-US" sz="2800" dirty="0">
                <a:latin typeface="TT Commons" panose="02000506030000020004" pitchFamily="2" charset="77"/>
              </a:rPr>
              <a:t>Open the whole session on the History page</a:t>
            </a:r>
            <a:br>
              <a:rPr lang="en-US" sz="2800" dirty="0">
                <a:latin typeface="TT Commons" panose="02000506030000020004" pitchFamily="2" charset="77"/>
              </a:rPr>
            </a:br>
            <a:r>
              <a:rPr lang="en-US" sz="2800" dirty="0">
                <a:latin typeface="TT Commons" panose="02000506030000020004" pitchFamily="2" charset="77"/>
              </a:rPr>
              <a:t>Advanced Australian Exhibition</a:t>
            </a:r>
            <a:br>
              <a:rPr lang="en-US" sz="2800" dirty="0">
                <a:latin typeface="TT Commons" panose="02000506030000020004" pitchFamily="2" charset="77"/>
              </a:rPr>
            </a:br>
            <a:r>
              <a:rPr lang="en-US" sz="2800" dirty="0">
                <a:latin typeface="TT Commons" panose="02000506030000020004" pitchFamily="2" charset="77"/>
              </a:rPr>
              <a:t>Sing along with happy competition</a:t>
            </a:r>
            <a:br>
              <a:rPr lang="en-US" sz="2800" dirty="0">
                <a:latin typeface="TT Commons" panose="02000506030000020004" pitchFamily="2" charset="77"/>
              </a:rPr>
            </a:br>
            <a:r>
              <a:rPr lang="en-US" sz="2800" dirty="0">
                <a:latin typeface="TT Commons" panose="02000506030000020004" pitchFamily="2" charset="77"/>
              </a:rPr>
              <a:t>Advanced Australian Exhibition</a:t>
            </a:r>
            <a:r>
              <a:rPr lang="en-US" sz="2800" dirty="0"/>
              <a:t>.”</a:t>
            </a:r>
          </a:p>
        </p:txBody>
      </p:sp>
      <p:sp>
        <p:nvSpPr>
          <p:cNvPr id="3" name="Subtitle 2">
            <a:extLst>
              <a:ext uri="{FF2B5EF4-FFF2-40B4-BE49-F238E27FC236}">
                <a16:creationId xmlns:a16="http://schemas.microsoft.com/office/drawing/2014/main" xmlns="" id="{6A8C6093-9F6A-1640-876E-4A488F795F09}"/>
              </a:ext>
            </a:extLst>
          </p:cNvPr>
          <p:cNvSpPr>
            <a:spLocks noGrp="1"/>
          </p:cNvSpPr>
          <p:nvPr>
            <p:ph type="subTitle" idx="1"/>
          </p:nvPr>
        </p:nvSpPr>
        <p:spPr>
          <a:xfrm rot="20022223">
            <a:off x="7956211" y="4992757"/>
            <a:ext cx="3794801" cy="746562"/>
          </a:xfrm>
          <a:ln w="34925">
            <a:solidFill>
              <a:srgbClr val="87FFFE"/>
            </a:solidFill>
            <a:prstDash val="dash"/>
          </a:ln>
        </p:spPr>
        <p:txBody>
          <a:bodyPr>
            <a:normAutofit lnSpcReduction="10000"/>
          </a:bodyPr>
          <a:lstStyle/>
          <a:p>
            <a:pPr algn="ctr"/>
            <a:r>
              <a:rPr lang="en-US" dirty="0">
                <a:latin typeface="Doris PP bold" panose="020B0500000000000000" pitchFamily="34" charset="0"/>
              </a:rPr>
              <a:t>AUSTRALIAN NATIONAL ANTHEM</a:t>
            </a:r>
          </a:p>
        </p:txBody>
      </p:sp>
    </p:spTree>
    <p:extLst>
      <p:ext uri="{BB962C8B-B14F-4D97-AF65-F5344CB8AC3E}">
        <p14:creationId xmlns:p14="http://schemas.microsoft.com/office/powerpoint/2010/main" val="1355453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879F33-2D66-0048-9CBB-3F9BE8E3ADAC}"/>
              </a:ext>
            </a:extLst>
          </p:cNvPr>
          <p:cNvSpPr>
            <a:spLocks noGrp="1"/>
          </p:cNvSpPr>
          <p:nvPr>
            <p:ph type="ctrTitle"/>
          </p:nvPr>
        </p:nvSpPr>
        <p:spPr>
          <a:xfrm>
            <a:off x="1983428" y="486383"/>
            <a:ext cx="8791575" cy="5651770"/>
          </a:xfrm>
        </p:spPr>
        <p:txBody>
          <a:bodyPr>
            <a:noAutofit/>
          </a:bodyPr>
          <a:lstStyle/>
          <a:p>
            <a:pPr>
              <a:lnSpc>
                <a:spcPct val="130000"/>
              </a:lnSpc>
            </a:pPr>
            <a:r>
              <a:rPr lang="en-US" sz="2800" dirty="0"/>
              <a:t>“</a:t>
            </a:r>
            <a:r>
              <a:rPr lang="en-US" sz="2800" dirty="0">
                <a:latin typeface="TT Commons" panose="02000506030000020004" pitchFamily="2" charset="77"/>
              </a:rPr>
              <a:t>I swim and have leopards</a:t>
            </a:r>
            <a:br>
              <a:rPr lang="en-US" sz="2800" dirty="0">
                <a:latin typeface="TT Commons" panose="02000506030000020004" pitchFamily="2" charset="77"/>
              </a:rPr>
            </a:br>
            <a:r>
              <a:rPr lang="en-US" sz="2800" dirty="0">
                <a:latin typeface="TT Commons" panose="02000506030000020004" pitchFamily="2" charset="77"/>
              </a:rPr>
              <a:t>She came running to me and moisturized my skin</a:t>
            </a:r>
            <a:br>
              <a:rPr lang="en-US" sz="2800" dirty="0">
                <a:latin typeface="TT Commons" panose="02000506030000020004" pitchFamily="2" charset="77"/>
              </a:rPr>
            </a:br>
            <a:r>
              <a:rPr lang="en-US" sz="2800" dirty="0">
                <a:latin typeface="TT Commons" panose="02000506030000020004" pitchFamily="2" charset="77"/>
              </a:rPr>
              <a:t>I saved your life, almost drowning</a:t>
            </a:r>
            <a:br>
              <a:rPr lang="en-US" sz="2800" dirty="0">
                <a:latin typeface="TT Commons" panose="02000506030000020004" pitchFamily="2" charset="77"/>
              </a:rPr>
            </a:br>
            <a:r>
              <a:rPr lang="en-US" sz="2800" dirty="0">
                <a:latin typeface="TT Commons" panose="02000506030000020004" pitchFamily="2" charset="77"/>
              </a:rPr>
              <a:t>Show cracks in the middle</a:t>
            </a:r>
            <a:br>
              <a:rPr lang="en-US" sz="2800" dirty="0">
                <a:latin typeface="TT Commons" panose="02000506030000020004" pitchFamily="2" charset="77"/>
              </a:rPr>
            </a:br>
            <a:r>
              <a:rPr lang="en-US" sz="2800" dirty="0">
                <a:latin typeface="TT Commons" panose="02000506030000020004" pitchFamily="2" charset="77"/>
              </a:rPr>
              <a:t>The beginning of the sun writes something</a:t>
            </a:r>
            <a:br>
              <a:rPr lang="en-US" sz="2800" dirty="0">
                <a:latin typeface="TT Commons" panose="02000506030000020004" pitchFamily="2" charset="77"/>
              </a:rPr>
            </a:br>
            <a:r>
              <a:rPr lang="en-US" sz="2800" dirty="0">
                <a:latin typeface="TT Commons" panose="02000506030000020004" pitchFamily="2" charset="77"/>
              </a:rPr>
              <a:t>But oh, it's a summer night</a:t>
            </a:r>
            <a:br>
              <a:rPr lang="en-US" sz="2800" dirty="0">
                <a:latin typeface="TT Commons" panose="02000506030000020004" pitchFamily="2" charset="77"/>
              </a:rPr>
            </a:br>
            <a:r>
              <a:rPr lang="en-US" sz="2800" dirty="0">
                <a:latin typeface="TT Commons" panose="02000506030000020004" pitchFamily="2" charset="77"/>
              </a:rPr>
              <a:t>Tell me more, tell me more</a:t>
            </a:r>
            <a:br>
              <a:rPr lang="en-US" sz="2800" dirty="0">
                <a:latin typeface="TT Commons" panose="02000506030000020004" pitchFamily="2" charset="77"/>
              </a:rPr>
            </a:br>
            <a:r>
              <a:rPr lang="en-US" sz="2800" dirty="0">
                <a:latin typeface="TT Commons" panose="02000506030000020004" pitchFamily="2" charset="77"/>
              </a:rPr>
              <a:t>Is love at first sight?</a:t>
            </a:r>
            <a:br>
              <a:rPr lang="en-US" sz="2800" dirty="0">
                <a:latin typeface="TT Commons" panose="02000506030000020004" pitchFamily="2" charset="77"/>
              </a:rPr>
            </a:br>
            <a:r>
              <a:rPr lang="en-US" sz="2800" dirty="0">
                <a:latin typeface="TT Commons" panose="02000506030000020004" pitchFamily="2" charset="77"/>
              </a:rPr>
              <a:t>Tell me more, tell me more</a:t>
            </a:r>
            <a:br>
              <a:rPr lang="en-US" sz="2800" dirty="0">
                <a:latin typeface="TT Commons" panose="02000506030000020004" pitchFamily="2" charset="77"/>
              </a:rPr>
            </a:br>
            <a:r>
              <a:rPr lang="en-US" sz="2800" dirty="0">
                <a:latin typeface="TT Commons" panose="02000506030000020004" pitchFamily="2" charset="77"/>
              </a:rPr>
              <a:t>Did he fight?</a:t>
            </a:r>
            <a:r>
              <a:rPr lang="en-US" sz="2800" dirty="0"/>
              <a:t>”</a:t>
            </a:r>
          </a:p>
        </p:txBody>
      </p:sp>
    </p:spTree>
    <p:extLst>
      <p:ext uri="{BB962C8B-B14F-4D97-AF65-F5344CB8AC3E}">
        <p14:creationId xmlns:p14="http://schemas.microsoft.com/office/powerpoint/2010/main" val="3304952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879F33-2D66-0048-9CBB-3F9BE8E3ADAC}"/>
              </a:ext>
            </a:extLst>
          </p:cNvPr>
          <p:cNvSpPr>
            <a:spLocks noGrp="1"/>
          </p:cNvSpPr>
          <p:nvPr>
            <p:ph type="ctrTitle"/>
          </p:nvPr>
        </p:nvSpPr>
        <p:spPr>
          <a:xfrm>
            <a:off x="1983428" y="486383"/>
            <a:ext cx="8791575" cy="5651770"/>
          </a:xfrm>
        </p:spPr>
        <p:txBody>
          <a:bodyPr>
            <a:noAutofit/>
          </a:bodyPr>
          <a:lstStyle/>
          <a:p>
            <a:pPr>
              <a:lnSpc>
                <a:spcPct val="130000"/>
              </a:lnSpc>
            </a:pPr>
            <a:r>
              <a:rPr lang="en-US" sz="2800" dirty="0"/>
              <a:t>“</a:t>
            </a:r>
            <a:r>
              <a:rPr lang="en-US" sz="2800" dirty="0">
                <a:latin typeface="TT Commons" panose="02000506030000020004" pitchFamily="2" charset="77"/>
              </a:rPr>
              <a:t>I swim and have leopards</a:t>
            </a:r>
            <a:br>
              <a:rPr lang="en-US" sz="2800" dirty="0">
                <a:latin typeface="TT Commons" panose="02000506030000020004" pitchFamily="2" charset="77"/>
              </a:rPr>
            </a:br>
            <a:r>
              <a:rPr lang="en-US" sz="2800" dirty="0">
                <a:latin typeface="TT Commons" panose="02000506030000020004" pitchFamily="2" charset="77"/>
              </a:rPr>
              <a:t>She came running to me and moisturized my skin</a:t>
            </a:r>
            <a:br>
              <a:rPr lang="en-US" sz="2800" dirty="0">
                <a:latin typeface="TT Commons" panose="02000506030000020004" pitchFamily="2" charset="77"/>
              </a:rPr>
            </a:br>
            <a:r>
              <a:rPr lang="en-US" sz="2800" dirty="0">
                <a:latin typeface="TT Commons" panose="02000506030000020004" pitchFamily="2" charset="77"/>
              </a:rPr>
              <a:t>I saved your life, almost drowning</a:t>
            </a:r>
            <a:br>
              <a:rPr lang="en-US" sz="2800" dirty="0">
                <a:latin typeface="TT Commons" panose="02000506030000020004" pitchFamily="2" charset="77"/>
              </a:rPr>
            </a:br>
            <a:r>
              <a:rPr lang="en-US" sz="2800" dirty="0">
                <a:latin typeface="TT Commons" panose="02000506030000020004" pitchFamily="2" charset="77"/>
              </a:rPr>
              <a:t>Show cracks in the middle</a:t>
            </a:r>
            <a:br>
              <a:rPr lang="en-US" sz="2800" dirty="0">
                <a:latin typeface="TT Commons" panose="02000506030000020004" pitchFamily="2" charset="77"/>
              </a:rPr>
            </a:br>
            <a:r>
              <a:rPr lang="en-US" sz="2800" dirty="0">
                <a:latin typeface="TT Commons" panose="02000506030000020004" pitchFamily="2" charset="77"/>
              </a:rPr>
              <a:t>The beginning of the sun writes something</a:t>
            </a:r>
            <a:br>
              <a:rPr lang="en-US" sz="2800" dirty="0">
                <a:latin typeface="TT Commons" panose="02000506030000020004" pitchFamily="2" charset="77"/>
              </a:rPr>
            </a:br>
            <a:r>
              <a:rPr lang="en-US" sz="2800" dirty="0">
                <a:latin typeface="TT Commons" panose="02000506030000020004" pitchFamily="2" charset="77"/>
              </a:rPr>
              <a:t>But oh, it's a summer night</a:t>
            </a:r>
            <a:br>
              <a:rPr lang="en-US" sz="2800" dirty="0">
                <a:latin typeface="TT Commons" panose="02000506030000020004" pitchFamily="2" charset="77"/>
              </a:rPr>
            </a:br>
            <a:r>
              <a:rPr lang="en-US" sz="2800" dirty="0">
                <a:latin typeface="TT Commons" panose="02000506030000020004" pitchFamily="2" charset="77"/>
              </a:rPr>
              <a:t>Tell me more, tell me more</a:t>
            </a:r>
            <a:br>
              <a:rPr lang="en-US" sz="2800" dirty="0">
                <a:latin typeface="TT Commons" panose="02000506030000020004" pitchFamily="2" charset="77"/>
              </a:rPr>
            </a:br>
            <a:r>
              <a:rPr lang="en-US" sz="2800" dirty="0">
                <a:latin typeface="TT Commons" panose="02000506030000020004" pitchFamily="2" charset="77"/>
              </a:rPr>
              <a:t>Is love at first sight?</a:t>
            </a:r>
            <a:br>
              <a:rPr lang="en-US" sz="2800" dirty="0">
                <a:latin typeface="TT Commons" panose="02000506030000020004" pitchFamily="2" charset="77"/>
              </a:rPr>
            </a:br>
            <a:r>
              <a:rPr lang="en-US" sz="2800" dirty="0">
                <a:latin typeface="TT Commons" panose="02000506030000020004" pitchFamily="2" charset="77"/>
              </a:rPr>
              <a:t>Tell me more, tell me more</a:t>
            </a:r>
            <a:br>
              <a:rPr lang="en-US" sz="2800" dirty="0">
                <a:latin typeface="TT Commons" panose="02000506030000020004" pitchFamily="2" charset="77"/>
              </a:rPr>
            </a:br>
            <a:r>
              <a:rPr lang="en-US" sz="2800" dirty="0">
                <a:latin typeface="TT Commons" panose="02000506030000020004" pitchFamily="2" charset="77"/>
              </a:rPr>
              <a:t>Did he fight?</a:t>
            </a:r>
            <a:r>
              <a:rPr lang="en-US" sz="2800" dirty="0"/>
              <a:t>”</a:t>
            </a:r>
          </a:p>
        </p:txBody>
      </p:sp>
      <p:sp>
        <p:nvSpPr>
          <p:cNvPr id="3" name="Subtitle 2">
            <a:extLst>
              <a:ext uri="{FF2B5EF4-FFF2-40B4-BE49-F238E27FC236}">
                <a16:creationId xmlns:a16="http://schemas.microsoft.com/office/drawing/2014/main" xmlns="" id="{6A8C6093-9F6A-1640-876E-4A488F795F09}"/>
              </a:ext>
            </a:extLst>
          </p:cNvPr>
          <p:cNvSpPr>
            <a:spLocks noGrp="1"/>
          </p:cNvSpPr>
          <p:nvPr>
            <p:ph type="subTitle" idx="1"/>
          </p:nvPr>
        </p:nvSpPr>
        <p:spPr>
          <a:xfrm rot="20022223">
            <a:off x="8008330" y="4980582"/>
            <a:ext cx="3794801" cy="981858"/>
          </a:xfrm>
          <a:ln w="34925">
            <a:solidFill>
              <a:srgbClr val="87FFFE"/>
            </a:solidFill>
            <a:prstDash val="dash"/>
          </a:ln>
        </p:spPr>
        <p:txBody>
          <a:bodyPr>
            <a:normAutofit/>
          </a:bodyPr>
          <a:lstStyle/>
          <a:p>
            <a:pPr algn="ctr">
              <a:lnSpc>
                <a:spcPct val="100000"/>
              </a:lnSpc>
            </a:pPr>
            <a:r>
              <a:rPr lang="en-US" dirty="0">
                <a:latin typeface="Doris PP bold" panose="020B0500000000000000" pitchFamily="34" charset="0"/>
              </a:rPr>
              <a:t>‘SUMMER NIGHTS‘</a:t>
            </a:r>
          </a:p>
          <a:p>
            <a:pPr algn="ctr">
              <a:lnSpc>
                <a:spcPct val="100000"/>
              </a:lnSpc>
            </a:pPr>
            <a:r>
              <a:rPr lang="en-US" dirty="0">
                <a:latin typeface="Doris PP bold" panose="020B0500000000000000" pitchFamily="34" charset="0"/>
              </a:rPr>
              <a:t>- Grease</a:t>
            </a:r>
          </a:p>
        </p:txBody>
      </p:sp>
    </p:spTree>
    <p:extLst>
      <p:ext uri="{BB962C8B-B14F-4D97-AF65-F5344CB8AC3E}">
        <p14:creationId xmlns:p14="http://schemas.microsoft.com/office/powerpoint/2010/main" val="768958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879F33-2D66-0048-9CBB-3F9BE8E3ADAC}"/>
              </a:ext>
            </a:extLst>
          </p:cNvPr>
          <p:cNvSpPr>
            <a:spLocks noGrp="1"/>
          </p:cNvSpPr>
          <p:nvPr>
            <p:ph type="ctrTitle"/>
          </p:nvPr>
        </p:nvSpPr>
        <p:spPr>
          <a:xfrm>
            <a:off x="1983428" y="486383"/>
            <a:ext cx="8791575" cy="5651770"/>
          </a:xfrm>
        </p:spPr>
        <p:txBody>
          <a:bodyPr>
            <a:noAutofit/>
          </a:bodyPr>
          <a:lstStyle/>
          <a:p>
            <a:pPr>
              <a:lnSpc>
                <a:spcPct val="120000"/>
              </a:lnSpc>
            </a:pPr>
            <a:r>
              <a:rPr lang="en-US" sz="2800" dirty="0"/>
              <a:t>“</a:t>
            </a:r>
            <a:r>
              <a:rPr lang="en-US" sz="2800" dirty="0">
                <a:latin typeface="TT Commons" panose="02000506030000020004" pitchFamily="2" charset="77"/>
              </a:rPr>
              <a:t>Mom, </a:t>
            </a:r>
            <a:r>
              <a:rPr lang="en-US" sz="2800" dirty="0" err="1">
                <a:latin typeface="TT Commons" panose="02000506030000020004" pitchFamily="2" charset="77"/>
              </a:rPr>
              <a:t>ohhhh</a:t>
            </a:r>
            <a:r>
              <a:rPr lang="en-US" sz="2800" dirty="0">
                <a:latin typeface="TT Commons" panose="02000506030000020004" pitchFamily="2" charset="77"/>
              </a:rPr>
              <a:t/>
            </a:r>
            <a:br>
              <a:rPr lang="en-US" sz="2800" dirty="0">
                <a:latin typeface="TT Commons" panose="02000506030000020004" pitchFamily="2" charset="77"/>
              </a:rPr>
            </a:br>
            <a:r>
              <a:rPr lang="en-US" sz="2800" dirty="0">
                <a:latin typeface="TT Commons" panose="02000506030000020004" pitchFamily="2" charset="77"/>
              </a:rPr>
              <a:t>I don't want to make you cry</a:t>
            </a:r>
            <a:br>
              <a:rPr lang="en-US" sz="2800" dirty="0">
                <a:latin typeface="TT Commons" panose="02000506030000020004" pitchFamily="2" charset="77"/>
              </a:rPr>
            </a:br>
            <a:r>
              <a:rPr lang="en-US" sz="2800" dirty="0">
                <a:latin typeface="TT Commons" panose="02000506030000020004" pitchFamily="2" charset="77"/>
              </a:rPr>
              <a:t>If I don't come again this morning</a:t>
            </a:r>
            <a:br>
              <a:rPr lang="en-US" sz="2800" dirty="0">
                <a:latin typeface="TT Commons" panose="02000506030000020004" pitchFamily="2" charset="77"/>
              </a:rPr>
            </a:br>
            <a:r>
              <a:rPr lang="en-US" sz="2800" dirty="0">
                <a:latin typeface="TT Commons" panose="02000506030000020004" pitchFamily="2" charset="77"/>
              </a:rPr>
              <a:t>Keep going</a:t>
            </a:r>
            <a:br>
              <a:rPr lang="en-US" sz="2800" dirty="0">
                <a:latin typeface="TT Commons" panose="02000506030000020004" pitchFamily="2" charset="77"/>
              </a:rPr>
            </a:br>
            <a:r>
              <a:rPr lang="en-US" sz="2800" dirty="0">
                <a:latin typeface="TT Commons" panose="02000506030000020004" pitchFamily="2" charset="77"/>
              </a:rPr>
              <a:t>As if nothing mattered.</a:t>
            </a:r>
            <a:br>
              <a:rPr lang="en-US" sz="2800" dirty="0">
                <a:latin typeface="TT Commons" panose="02000506030000020004" pitchFamily="2" charset="77"/>
              </a:rPr>
            </a:br>
            <a:r>
              <a:rPr lang="en-US" sz="2800" dirty="0">
                <a:latin typeface="TT Commons" panose="02000506030000020004" pitchFamily="2" charset="77"/>
              </a:rPr>
              <a:t>Time has passed, time has passed.</a:t>
            </a:r>
            <a:br>
              <a:rPr lang="en-US" sz="2800" dirty="0">
                <a:latin typeface="TT Commons" panose="02000506030000020004" pitchFamily="2" charset="77"/>
              </a:rPr>
            </a:br>
            <a:r>
              <a:rPr lang="en-US" sz="2800" dirty="0">
                <a:latin typeface="TT Commons" panose="02000506030000020004" pitchFamily="2" charset="77"/>
              </a:rPr>
              <a:t>Send shock to my spine</a:t>
            </a:r>
            <a:br>
              <a:rPr lang="en-US" sz="2800" dirty="0">
                <a:latin typeface="TT Commons" panose="02000506030000020004" pitchFamily="2" charset="77"/>
              </a:rPr>
            </a:br>
            <a:r>
              <a:rPr lang="en-US" sz="2800" dirty="0">
                <a:latin typeface="TT Commons" panose="02000506030000020004" pitchFamily="2" charset="77"/>
              </a:rPr>
              <a:t>Fitness all the time.</a:t>
            </a:r>
            <a:br>
              <a:rPr lang="en-US" sz="2800" dirty="0">
                <a:latin typeface="TT Commons" panose="02000506030000020004" pitchFamily="2" charset="77"/>
              </a:rPr>
            </a:br>
            <a:r>
              <a:rPr lang="en-US" sz="2800" dirty="0">
                <a:latin typeface="TT Commons" panose="02000506030000020004" pitchFamily="2" charset="77"/>
              </a:rPr>
              <a:t>Greetings to you, I must go</a:t>
            </a:r>
            <a:br>
              <a:rPr lang="en-US" sz="2800" dirty="0">
                <a:latin typeface="TT Commons" panose="02000506030000020004" pitchFamily="2" charset="77"/>
              </a:rPr>
            </a:br>
            <a:r>
              <a:rPr lang="en-US" sz="2800" dirty="0">
                <a:latin typeface="TT Commons" panose="02000506030000020004" pitchFamily="2" charset="77"/>
              </a:rPr>
              <a:t>You will have to leave everyone behind </a:t>
            </a:r>
            <a:br>
              <a:rPr lang="en-US" sz="2800" dirty="0">
                <a:latin typeface="TT Commons" panose="02000506030000020004" pitchFamily="2" charset="77"/>
              </a:rPr>
            </a:br>
            <a:r>
              <a:rPr lang="en-US" sz="2800" dirty="0">
                <a:latin typeface="TT Commons" panose="02000506030000020004" pitchFamily="2" charset="77"/>
              </a:rPr>
              <a:t>and face the truth.</a:t>
            </a:r>
            <a:r>
              <a:rPr lang="en-US" sz="2800" dirty="0"/>
              <a:t>”</a:t>
            </a:r>
          </a:p>
        </p:txBody>
      </p:sp>
    </p:spTree>
    <p:extLst>
      <p:ext uri="{BB962C8B-B14F-4D97-AF65-F5344CB8AC3E}">
        <p14:creationId xmlns:p14="http://schemas.microsoft.com/office/powerpoint/2010/main" val="802210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879F33-2D66-0048-9CBB-3F9BE8E3ADAC}"/>
              </a:ext>
            </a:extLst>
          </p:cNvPr>
          <p:cNvSpPr>
            <a:spLocks noGrp="1"/>
          </p:cNvSpPr>
          <p:nvPr>
            <p:ph type="ctrTitle"/>
          </p:nvPr>
        </p:nvSpPr>
        <p:spPr>
          <a:xfrm>
            <a:off x="1983428" y="486383"/>
            <a:ext cx="8791575" cy="5651770"/>
          </a:xfrm>
        </p:spPr>
        <p:txBody>
          <a:bodyPr>
            <a:noAutofit/>
          </a:bodyPr>
          <a:lstStyle/>
          <a:p>
            <a:pPr>
              <a:lnSpc>
                <a:spcPct val="120000"/>
              </a:lnSpc>
            </a:pPr>
            <a:r>
              <a:rPr lang="en-US" sz="2800" dirty="0"/>
              <a:t>“</a:t>
            </a:r>
            <a:r>
              <a:rPr lang="en-US" sz="2800" dirty="0">
                <a:latin typeface="TT Commons" panose="02000506030000020004" pitchFamily="2" charset="77"/>
              </a:rPr>
              <a:t>Mom, </a:t>
            </a:r>
            <a:r>
              <a:rPr lang="en-US" sz="2800" dirty="0" err="1">
                <a:latin typeface="TT Commons" panose="02000506030000020004" pitchFamily="2" charset="77"/>
              </a:rPr>
              <a:t>ohhhh</a:t>
            </a:r>
            <a:r>
              <a:rPr lang="en-US" sz="2800" dirty="0">
                <a:latin typeface="TT Commons" panose="02000506030000020004" pitchFamily="2" charset="77"/>
              </a:rPr>
              <a:t/>
            </a:r>
            <a:br>
              <a:rPr lang="en-US" sz="2800" dirty="0">
                <a:latin typeface="TT Commons" panose="02000506030000020004" pitchFamily="2" charset="77"/>
              </a:rPr>
            </a:br>
            <a:r>
              <a:rPr lang="en-US" sz="2800" dirty="0">
                <a:latin typeface="TT Commons" panose="02000506030000020004" pitchFamily="2" charset="77"/>
              </a:rPr>
              <a:t>I don't want to make you cry</a:t>
            </a:r>
            <a:br>
              <a:rPr lang="en-US" sz="2800" dirty="0">
                <a:latin typeface="TT Commons" panose="02000506030000020004" pitchFamily="2" charset="77"/>
              </a:rPr>
            </a:br>
            <a:r>
              <a:rPr lang="en-US" sz="2800" dirty="0">
                <a:latin typeface="TT Commons" panose="02000506030000020004" pitchFamily="2" charset="77"/>
              </a:rPr>
              <a:t>If I don't come again this morning</a:t>
            </a:r>
            <a:br>
              <a:rPr lang="en-US" sz="2800" dirty="0">
                <a:latin typeface="TT Commons" panose="02000506030000020004" pitchFamily="2" charset="77"/>
              </a:rPr>
            </a:br>
            <a:r>
              <a:rPr lang="en-US" sz="2800" dirty="0">
                <a:latin typeface="TT Commons" panose="02000506030000020004" pitchFamily="2" charset="77"/>
              </a:rPr>
              <a:t>Keep going</a:t>
            </a:r>
            <a:br>
              <a:rPr lang="en-US" sz="2800" dirty="0">
                <a:latin typeface="TT Commons" panose="02000506030000020004" pitchFamily="2" charset="77"/>
              </a:rPr>
            </a:br>
            <a:r>
              <a:rPr lang="en-US" sz="2800" dirty="0">
                <a:latin typeface="TT Commons" panose="02000506030000020004" pitchFamily="2" charset="77"/>
              </a:rPr>
              <a:t>As if nothing mattered.</a:t>
            </a:r>
            <a:br>
              <a:rPr lang="en-US" sz="2800" dirty="0">
                <a:latin typeface="TT Commons" panose="02000506030000020004" pitchFamily="2" charset="77"/>
              </a:rPr>
            </a:br>
            <a:r>
              <a:rPr lang="en-US" sz="2800" dirty="0">
                <a:latin typeface="TT Commons" panose="02000506030000020004" pitchFamily="2" charset="77"/>
              </a:rPr>
              <a:t>Time has passed, time has passed.</a:t>
            </a:r>
            <a:br>
              <a:rPr lang="en-US" sz="2800" dirty="0">
                <a:latin typeface="TT Commons" panose="02000506030000020004" pitchFamily="2" charset="77"/>
              </a:rPr>
            </a:br>
            <a:r>
              <a:rPr lang="en-US" sz="2800" dirty="0">
                <a:latin typeface="TT Commons" panose="02000506030000020004" pitchFamily="2" charset="77"/>
              </a:rPr>
              <a:t>Send shock to my spine</a:t>
            </a:r>
            <a:br>
              <a:rPr lang="en-US" sz="2800" dirty="0">
                <a:latin typeface="TT Commons" panose="02000506030000020004" pitchFamily="2" charset="77"/>
              </a:rPr>
            </a:br>
            <a:r>
              <a:rPr lang="en-US" sz="2800" dirty="0">
                <a:latin typeface="TT Commons" panose="02000506030000020004" pitchFamily="2" charset="77"/>
              </a:rPr>
              <a:t>Fitness all the time.</a:t>
            </a:r>
            <a:br>
              <a:rPr lang="en-US" sz="2800" dirty="0">
                <a:latin typeface="TT Commons" panose="02000506030000020004" pitchFamily="2" charset="77"/>
              </a:rPr>
            </a:br>
            <a:r>
              <a:rPr lang="en-US" sz="2800" dirty="0">
                <a:latin typeface="TT Commons" panose="02000506030000020004" pitchFamily="2" charset="77"/>
              </a:rPr>
              <a:t>Greetings to you, I must go</a:t>
            </a:r>
            <a:br>
              <a:rPr lang="en-US" sz="2800" dirty="0">
                <a:latin typeface="TT Commons" panose="02000506030000020004" pitchFamily="2" charset="77"/>
              </a:rPr>
            </a:br>
            <a:r>
              <a:rPr lang="en-US" sz="2800" dirty="0">
                <a:latin typeface="TT Commons" panose="02000506030000020004" pitchFamily="2" charset="77"/>
              </a:rPr>
              <a:t>You will have to leave everyone behind </a:t>
            </a:r>
            <a:br>
              <a:rPr lang="en-US" sz="2800" dirty="0">
                <a:latin typeface="TT Commons" panose="02000506030000020004" pitchFamily="2" charset="77"/>
              </a:rPr>
            </a:br>
            <a:r>
              <a:rPr lang="en-US" sz="2800" dirty="0">
                <a:latin typeface="TT Commons" panose="02000506030000020004" pitchFamily="2" charset="77"/>
              </a:rPr>
              <a:t>and face the truth.</a:t>
            </a:r>
            <a:r>
              <a:rPr lang="en-US" sz="2800" dirty="0"/>
              <a:t>”</a:t>
            </a:r>
          </a:p>
        </p:txBody>
      </p:sp>
      <p:sp>
        <p:nvSpPr>
          <p:cNvPr id="3" name="Subtitle 2">
            <a:extLst>
              <a:ext uri="{FF2B5EF4-FFF2-40B4-BE49-F238E27FC236}">
                <a16:creationId xmlns:a16="http://schemas.microsoft.com/office/drawing/2014/main" xmlns="" id="{6A8C6093-9F6A-1640-876E-4A488F795F09}"/>
              </a:ext>
            </a:extLst>
          </p:cNvPr>
          <p:cNvSpPr>
            <a:spLocks noGrp="1"/>
          </p:cNvSpPr>
          <p:nvPr>
            <p:ph type="subTitle" idx="1"/>
          </p:nvPr>
        </p:nvSpPr>
        <p:spPr>
          <a:xfrm rot="20022223">
            <a:off x="8008330" y="4980582"/>
            <a:ext cx="3794801" cy="981858"/>
          </a:xfrm>
          <a:ln w="34925">
            <a:solidFill>
              <a:srgbClr val="87FFFE"/>
            </a:solidFill>
            <a:prstDash val="dash"/>
          </a:ln>
        </p:spPr>
        <p:txBody>
          <a:bodyPr>
            <a:normAutofit/>
          </a:bodyPr>
          <a:lstStyle/>
          <a:p>
            <a:pPr algn="ctr">
              <a:lnSpc>
                <a:spcPct val="100000"/>
              </a:lnSpc>
            </a:pPr>
            <a:r>
              <a:rPr lang="en-US" dirty="0">
                <a:latin typeface="Doris PP bold" panose="020B0500000000000000" pitchFamily="34" charset="0"/>
              </a:rPr>
              <a:t>‘Bohemian Rhapsody‘</a:t>
            </a:r>
          </a:p>
          <a:p>
            <a:pPr algn="ctr">
              <a:lnSpc>
                <a:spcPct val="100000"/>
              </a:lnSpc>
            </a:pPr>
            <a:r>
              <a:rPr lang="en-US" dirty="0">
                <a:latin typeface="Doris PP bold" panose="020B0500000000000000" pitchFamily="34" charset="0"/>
              </a:rPr>
              <a:t>- Queen</a:t>
            </a:r>
          </a:p>
        </p:txBody>
      </p:sp>
    </p:spTree>
    <p:extLst>
      <p:ext uri="{BB962C8B-B14F-4D97-AF65-F5344CB8AC3E}">
        <p14:creationId xmlns:p14="http://schemas.microsoft.com/office/powerpoint/2010/main" val="1727374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879F33-2D66-0048-9CBB-3F9BE8E3ADAC}"/>
              </a:ext>
            </a:extLst>
          </p:cNvPr>
          <p:cNvSpPr>
            <a:spLocks noGrp="1"/>
          </p:cNvSpPr>
          <p:nvPr>
            <p:ph type="ctrTitle"/>
          </p:nvPr>
        </p:nvSpPr>
        <p:spPr>
          <a:xfrm>
            <a:off x="1983428" y="486383"/>
            <a:ext cx="8791575" cy="4913520"/>
          </a:xfrm>
        </p:spPr>
        <p:txBody>
          <a:bodyPr>
            <a:noAutofit/>
          </a:bodyPr>
          <a:lstStyle/>
          <a:p>
            <a:pPr>
              <a:lnSpc>
                <a:spcPct val="130000"/>
              </a:lnSpc>
            </a:pPr>
            <a:r>
              <a:rPr lang="en-US" sz="2800" dirty="0"/>
              <a:t>“</a:t>
            </a:r>
            <a:r>
              <a:rPr lang="en-US" sz="2800" dirty="0">
                <a:latin typeface="TT Commons" panose="02000506030000020004" pitchFamily="2" charset="77"/>
              </a:rPr>
              <a:t>The elegance of the sound is incredible</a:t>
            </a:r>
            <a:br>
              <a:rPr lang="en-US" sz="2800" dirty="0">
                <a:latin typeface="TT Commons" panose="02000506030000020004" pitchFamily="2" charset="77"/>
              </a:rPr>
            </a:br>
            <a:r>
              <a:rPr lang="en-US" sz="2800" dirty="0">
                <a:latin typeface="TT Commons" panose="02000506030000020004" pitchFamily="2" charset="77"/>
              </a:rPr>
              <a:t>You saved misery like me</a:t>
            </a:r>
            <a:br>
              <a:rPr lang="en-US" sz="2800" dirty="0">
                <a:latin typeface="TT Commons" panose="02000506030000020004" pitchFamily="2" charset="77"/>
              </a:rPr>
            </a:br>
            <a:r>
              <a:rPr lang="en-US" sz="2800" dirty="0">
                <a:latin typeface="TT Commons" panose="02000506030000020004" pitchFamily="2" charset="77"/>
              </a:rPr>
              <a:t>I was lost but now I am</a:t>
            </a:r>
            <a:br>
              <a:rPr lang="en-US" sz="2800" dirty="0">
                <a:latin typeface="TT Commons" panose="02000506030000020004" pitchFamily="2" charset="77"/>
              </a:rPr>
            </a:br>
            <a:r>
              <a:rPr lang="en-US" sz="2800" dirty="0">
                <a:latin typeface="TT Commons" panose="02000506030000020004" pitchFamily="2" charset="77"/>
              </a:rPr>
              <a:t>Are you blind but now I see</a:t>
            </a:r>
            <a:br>
              <a:rPr lang="en-US" sz="2800" dirty="0">
                <a:latin typeface="TT Commons" panose="02000506030000020004" pitchFamily="2" charset="77"/>
              </a:rPr>
            </a:br>
            <a:r>
              <a:rPr lang="en-US" sz="2800" dirty="0">
                <a:latin typeface="TT Commons" panose="02000506030000020004" pitchFamily="2" charset="77"/>
              </a:rPr>
              <a:t>Does she teach grace and fear to my heart</a:t>
            </a:r>
            <a:br>
              <a:rPr lang="en-US" sz="2800" dirty="0">
                <a:latin typeface="TT Commons" panose="02000506030000020004" pitchFamily="2" charset="77"/>
              </a:rPr>
            </a:br>
            <a:r>
              <a:rPr lang="en-US" sz="2800" dirty="0">
                <a:latin typeface="TT Commons" panose="02000506030000020004" pitchFamily="2" charset="77"/>
              </a:rPr>
              <a:t>And </a:t>
            </a:r>
            <a:r>
              <a:rPr lang="en-US" sz="2800" dirty="0" err="1">
                <a:latin typeface="TT Commons" panose="02000506030000020004" pitchFamily="2" charset="77"/>
              </a:rPr>
              <a:t>Nomusa</a:t>
            </a:r>
            <a:r>
              <a:rPr lang="en-US" sz="2800" dirty="0">
                <a:latin typeface="TT Commons" panose="02000506030000020004" pitchFamily="2" charset="77"/>
              </a:rPr>
              <a:t>, my fears are relieved</a:t>
            </a:r>
            <a:br>
              <a:rPr lang="en-US" sz="2800" dirty="0">
                <a:latin typeface="TT Commons" panose="02000506030000020004" pitchFamily="2" charset="77"/>
              </a:rPr>
            </a:br>
            <a:r>
              <a:rPr lang="en-US" sz="2800" dirty="0">
                <a:latin typeface="TT Commons" panose="02000506030000020004" pitchFamily="2" charset="77"/>
              </a:rPr>
              <a:t>Precious with grace</a:t>
            </a:r>
            <a:br>
              <a:rPr lang="en-US" sz="2800" dirty="0">
                <a:latin typeface="TT Commons" panose="02000506030000020004" pitchFamily="2" charset="77"/>
              </a:rPr>
            </a:br>
            <a:r>
              <a:rPr lang="en-US" sz="2800" dirty="0">
                <a:latin typeface="TT Commons" panose="02000506030000020004" pitchFamily="2" charset="77"/>
              </a:rPr>
              <a:t>The first time I believed.”</a:t>
            </a:r>
            <a:endParaRPr lang="en-US" sz="2800" dirty="0"/>
          </a:p>
        </p:txBody>
      </p:sp>
    </p:spTree>
    <p:extLst>
      <p:ext uri="{BB962C8B-B14F-4D97-AF65-F5344CB8AC3E}">
        <p14:creationId xmlns:p14="http://schemas.microsoft.com/office/powerpoint/2010/main" val="1819944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879F33-2D66-0048-9CBB-3F9BE8E3ADAC}"/>
              </a:ext>
            </a:extLst>
          </p:cNvPr>
          <p:cNvSpPr>
            <a:spLocks noGrp="1"/>
          </p:cNvSpPr>
          <p:nvPr>
            <p:ph type="ctrTitle"/>
          </p:nvPr>
        </p:nvSpPr>
        <p:spPr>
          <a:xfrm>
            <a:off x="1983428" y="486383"/>
            <a:ext cx="8791575" cy="4913520"/>
          </a:xfrm>
        </p:spPr>
        <p:txBody>
          <a:bodyPr>
            <a:noAutofit/>
          </a:bodyPr>
          <a:lstStyle/>
          <a:p>
            <a:pPr>
              <a:lnSpc>
                <a:spcPct val="130000"/>
              </a:lnSpc>
            </a:pPr>
            <a:r>
              <a:rPr lang="en-US" sz="2800" dirty="0"/>
              <a:t>“</a:t>
            </a:r>
            <a:r>
              <a:rPr lang="en-US" sz="2800" dirty="0">
                <a:latin typeface="TT Commons" panose="02000506030000020004" pitchFamily="2" charset="77"/>
              </a:rPr>
              <a:t>The elegance of the sound is incredible</a:t>
            </a:r>
            <a:br>
              <a:rPr lang="en-US" sz="2800" dirty="0">
                <a:latin typeface="TT Commons" panose="02000506030000020004" pitchFamily="2" charset="77"/>
              </a:rPr>
            </a:br>
            <a:r>
              <a:rPr lang="en-US" sz="2800" dirty="0">
                <a:latin typeface="TT Commons" panose="02000506030000020004" pitchFamily="2" charset="77"/>
              </a:rPr>
              <a:t>You saved misery like me</a:t>
            </a:r>
            <a:br>
              <a:rPr lang="en-US" sz="2800" dirty="0">
                <a:latin typeface="TT Commons" panose="02000506030000020004" pitchFamily="2" charset="77"/>
              </a:rPr>
            </a:br>
            <a:r>
              <a:rPr lang="en-US" sz="2800" dirty="0">
                <a:latin typeface="TT Commons" panose="02000506030000020004" pitchFamily="2" charset="77"/>
              </a:rPr>
              <a:t>I was lost but now I am</a:t>
            </a:r>
            <a:br>
              <a:rPr lang="en-US" sz="2800" dirty="0">
                <a:latin typeface="TT Commons" panose="02000506030000020004" pitchFamily="2" charset="77"/>
              </a:rPr>
            </a:br>
            <a:r>
              <a:rPr lang="en-US" sz="2800" dirty="0">
                <a:latin typeface="TT Commons" panose="02000506030000020004" pitchFamily="2" charset="77"/>
              </a:rPr>
              <a:t>Are you blind but now I see</a:t>
            </a:r>
            <a:br>
              <a:rPr lang="en-US" sz="2800" dirty="0">
                <a:latin typeface="TT Commons" panose="02000506030000020004" pitchFamily="2" charset="77"/>
              </a:rPr>
            </a:br>
            <a:r>
              <a:rPr lang="en-US" sz="2800" dirty="0">
                <a:latin typeface="TT Commons" panose="02000506030000020004" pitchFamily="2" charset="77"/>
              </a:rPr>
              <a:t>Does she teach grace and fear to my heart</a:t>
            </a:r>
            <a:br>
              <a:rPr lang="en-US" sz="2800" dirty="0">
                <a:latin typeface="TT Commons" panose="02000506030000020004" pitchFamily="2" charset="77"/>
              </a:rPr>
            </a:br>
            <a:r>
              <a:rPr lang="en-US" sz="2800" dirty="0">
                <a:latin typeface="TT Commons" panose="02000506030000020004" pitchFamily="2" charset="77"/>
              </a:rPr>
              <a:t>And </a:t>
            </a:r>
            <a:r>
              <a:rPr lang="en-US" sz="2800" dirty="0" err="1">
                <a:latin typeface="TT Commons" panose="02000506030000020004" pitchFamily="2" charset="77"/>
              </a:rPr>
              <a:t>Nomusa</a:t>
            </a:r>
            <a:r>
              <a:rPr lang="en-US" sz="2800" dirty="0">
                <a:latin typeface="TT Commons" panose="02000506030000020004" pitchFamily="2" charset="77"/>
              </a:rPr>
              <a:t>, my fears are relieved</a:t>
            </a:r>
            <a:br>
              <a:rPr lang="en-US" sz="2800" dirty="0">
                <a:latin typeface="TT Commons" panose="02000506030000020004" pitchFamily="2" charset="77"/>
              </a:rPr>
            </a:br>
            <a:r>
              <a:rPr lang="en-US" sz="2800" dirty="0">
                <a:latin typeface="TT Commons" panose="02000506030000020004" pitchFamily="2" charset="77"/>
              </a:rPr>
              <a:t>Precious with grace</a:t>
            </a:r>
            <a:br>
              <a:rPr lang="en-US" sz="2800" dirty="0">
                <a:latin typeface="TT Commons" panose="02000506030000020004" pitchFamily="2" charset="77"/>
              </a:rPr>
            </a:br>
            <a:r>
              <a:rPr lang="en-US" sz="2800" dirty="0">
                <a:latin typeface="TT Commons" panose="02000506030000020004" pitchFamily="2" charset="77"/>
              </a:rPr>
              <a:t>The first time I believed.”</a:t>
            </a:r>
            <a:endParaRPr lang="en-US" sz="2800" dirty="0"/>
          </a:p>
        </p:txBody>
      </p:sp>
      <p:sp>
        <p:nvSpPr>
          <p:cNvPr id="3" name="Subtitle 2">
            <a:extLst>
              <a:ext uri="{FF2B5EF4-FFF2-40B4-BE49-F238E27FC236}">
                <a16:creationId xmlns:a16="http://schemas.microsoft.com/office/drawing/2014/main" xmlns="" id="{6A8C6093-9F6A-1640-876E-4A488F795F09}"/>
              </a:ext>
            </a:extLst>
          </p:cNvPr>
          <p:cNvSpPr>
            <a:spLocks noGrp="1"/>
          </p:cNvSpPr>
          <p:nvPr>
            <p:ph type="subTitle" idx="1"/>
          </p:nvPr>
        </p:nvSpPr>
        <p:spPr>
          <a:xfrm rot="20022223">
            <a:off x="8008330" y="4980582"/>
            <a:ext cx="3794801" cy="981858"/>
          </a:xfrm>
          <a:ln w="34925">
            <a:solidFill>
              <a:srgbClr val="87FFFE"/>
            </a:solidFill>
            <a:prstDash val="dash"/>
          </a:ln>
        </p:spPr>
        <p:txBody>
          <a:bodyPr>
            <a:normAutofit/>
          </a:bodyPr>
          <a:lstStyle/>
          <a:p>
            <a:pPr algn="ctr">
              <a:lnSpc>
                <a:spcPct val="100000"/>
              </a:lnSpc>
            </a:pPr>
            <a:r>
              <a:rPr lang="en-US" dirty="0">
                <a:latin typeface="Doris PP bold" panose="020B0500000000000000" pitchFamily="34" charset="0"/>
              </a:rPr>
              <a:t>‘Amazing Grace‘</a:t>
            </a:r>
          </a:p>
          <a:p>
            <a:pPr algn="ctr">
              <a:lnSpc>
                <a:spcPct val="100000"/>
              </a:lnSpc>
            </a:pPr>
            <a:r>
              <a:rPr lang="en-US" dirty="0">
                <a:latin typeface="Doris PP bold" panose="020B0500000000000000" pitchFamily="34" charset="0"/>
              </a:rPr>
              <a:t>- John Newton</a:t>
            </a:r>
          </a:p>
        </p:txBody>
      </p:sp>
    </p:spTree>
    <p:extLst>
      <p:ext uri="{BB962C8B-B14F-4D97-AF65-F5344CB8AC3E}">
        <p14:creationId xmlns:p14="http://schemas.microsoft.com/office/powerpoint/2010/main" val="8736084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232</TotalTime>
  <Words>174</Words>
  <Application>Microsoft Office PowerPoint</Application>
  <PresentationFormat>Widescreen</PresentationFormat>
  <Paragraphs>30</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Doris PP bold</vt:lpstr>
      <vt:lpstr>Trebuchet MS</vt:lpstr>
      <vt:lpstr>TT Commons</vt:lpstr>
      <vt:lpstr>Tw Cen MT</vt:lpstr>
      <vt:lpstr>Wingdings</vt:lpstr>
      <vt:lpstr>Circuit</vt:lpstr>
      <vt:lpstr>LOST FOR WORDS</vt:lpstr>
      <vt:lpstr>“Australians are not happy at all Because we were young and free We have a gold mine and a wealth of work. Our home is at sea Our world is full of natural gifts Abundance and unusual beauty Open the whole session on the History page Advanced Australian Exhibition Sing along with happy competition Advanced Australian Exhibition.”</vt:lpstr>
      <vt:lpstr>“Australians are not happy at all Because we were young and free We have a gold mine and a wealth of work. Our home is at sea Our world is full of natural gifts Abundance and unusual beauty Open the whole session on the History page Advanced Australian Exhibition Sing along with happy competition Advanced Australian Exhibition.”</vt:lpstr>
      <vt:lpstr>“I swim and have leopards She came running to me and moisturized my skin I saved your life, almost drowning Show cracks in the middle The beginning of the sun writes something But oh, it's a summer night Tell me more, tell me more Is love at first sight? Tell me more, tell me more Did he fight?”</vt:lpstr>
      <vt:lpstr>“I swim and have leopards She came running to me and moisturized my skin I saved your life, almost drowning Show cracks in the middle The beginning of the sun writes something But oh, it's a summer night Tell me more, tell me more Is love at first sight? Tell me more, tell me more Did he fight?”</vt:lpstr>
      <vt:lpstr>“Mom, ohhhh I don't want to make you cry If I don't come again this morning Keep going As if nothing mattered. Time has passed, time has passed. Send shock to my spine Fitness all the time. Greetings to you, I must go You will have to leave everyone behind  and face the truth.”</vt:lpstr>
      <vt:lpstr>“Mom, ohhhh I don't want to make you cry If I don't come again this morning Keep going As if nothing mattered. Time has passed, time has passed. Send shock to my spine Fitness all the time. Greetings to you, I must go You will have to leave everyone behind  and face the truth.”</vt:lpstr>
      <vt:lpstr>“The elegance of the sound is incredible You saved misery like me I was lost but now I am Are you blind but now I see Does she teach grace and fear to my heart And Nomusa, my fears are relieved Precious with grace The first time I believed.”</vt:lpstr>
      <vt:lpstr>“The elegance of the sound is incredible You saved misery like me I was lost but now I am Are you blind but now I see Does she teach grace and fear to my heart And Nomusa, my fears are relieved Precious with grace The first time I believed.”</vt:lpstr>
      <vt:lpstr>“Baby, you light up my world like no other It irritates me that you cook your hair But not hard to say when you smile on the floor You never know, oh no You never know if you're beautiful If only you saw what I saw You will understand why I need it I'm looking at you right now and I can't believe it You never know, oh You don't know how good you are, oh That's what makes you beautiful.”</vt:lpstr>
      <vt:lpstr>“Baby, you light up my world like no other It irritates me that you cook your hair But not hard to say when you smile on the floor You never know, oh no You never know if you're beautiful If only you saw what I saw You will understand why I need it I'm looking at you right now and I can't believe it You never know, oh You don't know how good you are, oh That's what makes you beautiful.”</vt:lpstr>
      <vt:lpstr>“Hmm! Angels serve him Newborn triumphs! Peace and compassion are soft on the earth God and sinners are reconciled. Rejoice all the people Join with the glory of the sky; Angels, Mizzy Levi He was born in Christ Beytüllahim. Hmm! Angels serve him Newborn triumphs!”</vt:lpstr>
      <vt:lpstr>“Hmm! Angels serve him Newborn triumphs! Peace and compassion are soft on the earth God and sinners are reconciled. Rejoice all the people Join with the glory of the sky; Angels, Mizzy Levi He was born in Christ Beytüllahim. Hmm! Angels serve him Newborn triumphs!”</vt:lpstr>
      <vt:lpstr>“Did this opponent do the following? Do your best Did this opponent do the following? Do your best We're going up, up, down, down, down It goes down and down We will grow Then we stopped Ooh!”</vt:lpstr>
      <vt:lpstr>“Did this opponent do the following? Do your best Did this opponent do the following? Do your best We're going up, up, down, down, down It goes down and down We will grow Then we stopped Ooh!”</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LOST FOR WORDS</dc:title>
  <dc:creator>Microsoft Office User</dc:creator>
  <cp:lastModifiedBy>Lisa</cp:lastModifiedBy>
  <cp:revision>27</cp:revision>
  <dcterms:created xsi:type="dcterms:W3CDTF">2020-05-20T01:39:55Z</dcterms:created>
  <dcterms:modified xsi:type="dcterms:W3CDTF">2021-01-21T06:16:15Z</dcterms:modified>
</cp:coreProperties>
</file>