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6C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64"/>
    <p:restoredTop sz="94490"/>
  </p:normalViewPr>
  <p:slideViewPr>
    <p:cSldViewPr snapToGrid="0" snapToObjects="1">
      <p:cViewPr varScale="1">
        <p:scale>
          <a:sx n="118" d="100"/>
          <a:sy n="118" d="100"/>
        </p:scale>
        <p:origin x="216"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E76D-480A-AF4D-90FC-9CD737C0B9E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E0C74E8-67AD-F948-BFFC-929F67DE86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69A133A-1327-A544-8CCB-9A673B366167}"/>
              </a:ext>
            </a:extLst>
          </p:cNvPr>
          <p:cNvSpPr>
            <a:spLocks noGrp="1"/>
          </p:cNvSpPr>
          <p:nvPr>
            <p:ph type="dt" sz="half" idx="10"/>
          </p:nvPr>
        </p:nvSpPr>
        <p:spPr/>
        <p:txBody>
          <a:bodyPr/>
          <a:lstStyle/>
          <a:p>
            <a:fld id="{E883A4B9-F7A2-534E-A66C-08750267E0B0}" type="datetimeFigureOut">
              <a:rPr lang="en-US" smtClean="0"/>
              <a:t>12/16/21</a:t>
            </a:fld>
            <a:endParaRPr lang="en-US"/>
          </a:p>
        </p:txBody>
      </p:sp>
      <p:sp>
        <p:nvSpPr>
          <p:cNvPr id="5" name="Footer Placeholder 4">
            <a:extLst>
              <a:ext uri="{FF2B5EF4-FFF2-40B4-BE49-F238E27FC236}">
                <a16:creationId xmlns:a16="http://schemas.microsoft.com/office/drawing/2014/main" id="{372FA59B-E387-A04C-B794-67EF41C16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AF016F-C001-4F4F-9853-1B41FE43A83E}"/>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2477571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8E808-CA7A-8B45-82F0-D8CC77A2171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2C57BFC-7EAD-524B-AB7E-FAAB2EF2A02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962B3F8-B4BA-6948-86CA-DB0BEFC63850}"/>
              </a:ext>
            </a:extLst>
          </p:cNvPr>
          <p:cNvSpPr>
            <a:spLocks noGrp="1"/>
          </p:cNvSpPr>
          <p:nvPr>
            <p:ph type="dt" sz="half" idx="10"/>
          </p:nvPr>
        </p:nvSpPr>
        <p:spPr/>
        <p:txBody>
          <a:bodyPr/>
          <a:lstStyle/>
          <a:p>
            <a:fld id="{E883A4B9-F7A2-534E-A66C-08750267E0B0}" type="datetimeFigureOut">
              <a:rPr lang="en-US" smtClean="0"/>
              <a:t>12/16/21</a:t>
            </a:fld>
            <a:endParaRPr lang="en-US"/>
          </a:p>
        </p:txBody>
      </p:sp>
      <p:sp>
        <p:nvSpPr>
          <p:cNvPr id="5" name="Footer Placeholder 4">
            <a:extLst>
              <a:ext uri="{FF2B5EF4-FFF2-40B4-BE49-F238E27FC236}">
                <a16:creationId xmlns:a16="http://schemas.microsoft.com/office/drawing/2014/main" id="{9542884A-A183-A948-A240-CF8FAB0BD8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AAF162-C507-B148-8F28-5D9856D863EE}"/>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506913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D460D0-5660-C24E-8ADB-221DC02B694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BC19EAB-3723-B14B-B3B4-76086B92C52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89A051D-A62A-9F4B-B5B3-94243940A615}"/>
              </a:ext>
            </a:extLst>
          </p:cNvPr>
          <p:cNvSpPr>
            <a:spLocks noGrp="1"/>
          </p:cNvSpPr>
          <p:nvPr>
            <p:ph type="dt" sz="half" idx="10"/>
          </p:nvPr>
        </p:nvSpPr>
        <p:spPr/>
        <p:txBody>
          <a:bodyPr/>
          <a:lstStyle/>
          <a:p>
            <a:fld id="{E883A4B9-F7A2-534E-A66C-08750267E0B0}" type="datetimeFigureOut">
              <a:rPr lang="en-US" smtClean="0"/>
              <a:t>12/16/21</a:t>
            </a:fld>
            <a:endParaRPr lang="en-US"/>
          </a:p>
        </p:txBody>
      </p:sp>
      <p:sp>
        <p:nvSpPr>
          <p:cNvPr id="5" name="Footer Placeholder 4">
            <a:extLst>
              <a:ext uri="{FF2B5EF4-FFF2-40B4-BE49-F238E27FC236}">
                <a16:creationId xmlns:a16="http://schemas.microsoft.com/office/drawing/2014/main" id="{B0FB01FE-24DE-0B40-B208-A26527556D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D56D9C-651E-B142-BCB1-84D39A93C934}"/>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1349199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A7A81-3CEB-154E-861F-B8771913408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94F3D1D-E7DA-EF42-889F-958627A217E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95CAE94-63E1-4745-85A1-EE96FB35CDED}"/>
              </a:ext>
            </a:extLst>
          </p:cNvPr>
          <p:cNvSpPr>
            <a:spLocks noGrp="1"/>
          </p:cNvSpPr>
          <p:nvPr>
            <p:ph type="dt" sz="half" idx="10"/>
          </p:nvPr>
        </p:nvSpPr>
        <p:spPr/>
        <p:txBody>
          <a:bodyPr/>
          <a:lstStyle/>
          <a:p>
            <a:fld id="{E883A4B9-F7A2-534E-A66C-08750267E0B0}" type="datetimeFigureOut">
              <a:rPr lang="en-US" smtClean="0"/>
              <a:t>12/16/21</a:t>
            </a:fld>
            <a:endParaRPr lang="en-US"/>
          </a:p>
        </p:txBody>
      </p:sp>
      <p:sp>
        <p:nvSpPr>
          <p:cNvPr id="5" name="Footer Placeholder 4">
            <a:extLst>
              <a:ext uri="{FF2B5EF4-FFF2-40B4-BE49-F238E27FC236}">
                <a16:creationId xmlns:a16="http://schemas.microsoft.com/office/drawing/2014/main" id="{4D92C5BD-96B2-B945-9117-9FA4F44F64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F9566-8678-D740-B8E5-FDF68A9B6F4D}"/>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68791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F891-CFBD-6B41-860B-6A66EBE61B6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DD88DFF-0CA9-5D4F-8987-003C9A668D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6CCE9AA-4104-FA43-B55E-CB7B1FBA790F}"/>
              </a:ext>
            </a:extLst>
          </p:cNvPr>
          <p:cNvSpPr>
            <a:spLocks noGrp="1"/>
          </p:cNvSpPr>
          <p:nvPr>
            <p:ph type="dt" sz="half" idx="10"/>
          </p:nvPr>
        </p:nvSpPr>
        <p:spPr/>
        <p:txBody>
          <a:bodyPr/>
          <a:lstStyle/>
          <a:p>
            <a:fld id="{E883A4B9-F7A2-534E-A66C-08750267E0B0}" type="datetimeFigureOut">
              <a:rPr lang="en-US" smtClean="0"/>
              <a:t>12/16/21</a:t>
            </a:fld>
            <a:endParaRPr lang="en-US"/>
          </a:p>
        </p:txBody>
      </p:sp>
      <p:sp>
        <p:nvSpPr>
          <p:cNvPr id="5" name="Footer Placeholder 4">
            <a:extLst>
              <a:ext uri="{FF2B5EF4-FFF2-40B4-BE49-F238E27FC236}">
                <a16:creationId xmlns:a16="http://schemas.microsoft.com/office/drawing/2014/main" id="{513C2C11-FFD3-B445-8949-EB3C11B237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BA87E-916C-2C41-B982-B450B515256B}"/>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306460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4B008-EFE2-064D-BB6E-89DDB446313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6ECABB1-931C-E342-876E-F62A9E25EA1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54A14F2-3224-7B45-9801-28B496ECBA3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798FA11-A15C-7D4E-8AE1-97D81AC112D3}"/>
              </a:ext>
            </a:extLst>
          </p:cNvPr>
          <p:cNvSpPr>
            <a:spLocks noGrp="1"/>
          </p:cNvSpPr>
          <p:nvPr>
            <p:ph type="dt" sz="half" idx="10"/>
          </p:nvPr>
        </p:nvSpPr>
        <p:spPr/>
        <p:txBody>
          <a:bodyPr/>
          <a:lstStyle/>
          <a:p>
            <a:fld id="{E883A4B9-F7A2-534E-A66C-08750267E0B0}" type="datetimeFigureOut">
              <a:rPr lang="en-US" smtClean="0"/>
              <a:t>12/16/21</a:t>
            </a:fld>
            <a:endParaRPr lang="en-US"/>
          </a:p>
        </p:txBody>
      </p:sp>
      <p:sp>
        <p:nvSpPr>
          <p:cNvPr id="6" name="Footer Placeholder 5">
            <a:extLst>
              <a:ext uri="{FF2B5EF4-FFF2-40B4-BE49-F238E27FC236}">
                <a16:creationId xmlns:a16="http://schemas.microsoft.com/office/drawing/2014/main" id="{186D929E-6C3B-C64B-8D7B-9FB102329D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0C0E6A-0AE8-BA45-A795-C130C9B26ED1}"/>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3233919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D0BCF-ACFC-D541-96CD-33F27010F11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C07FB0A-DFDD-6744-8A23-3985A29EAF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12D1C8B-6ABB-C146-9600-32F7E0B7C24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FFAD8FB-31D0-4D4A-9AE3-4F66F35C07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D9065B0-BB23-5249-A854-123CCDDF1EC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A4DE45B-53EB-6040-AB2C-DDD413A8F844}"/>
              </a:ext>
            </a:extLst>
          </p:cNvPr>
          <p:cNvSpPr>
            <a:spLocks noGrp="1"/>
          </p:cNvSpPr>
          <p:nvPr>
            <p:ph type="dt" sz="half" idx="10"/>
          </p:nvPr>
        </p:nvSpPr>
        <p:spPr/>
        <p:txBody>
          <a:bodyPr/>
          <a:lstStyle/>
          <a:p>
            <a:fld id="{E883A4B9-F7A2-534E-A66C-08750267E0B0}" type="datetimeFigureOut">
              <a:rPr lang="en-US" smtClean="0"/>
              <a:t>12/16/21</a:t>
            </a:fld>
            <a:endParaRPr lang="en-US"/>
          </a:p>
        </p:txBody>
      </p:sp>
      <p:sp>
        <p:nvSpPr>
          <p:cNvPr id="8" name="Footer Placeholder 7">
            <a:extLst>
              <a:ext uri="{FF2B5EF4-FFF2-40B4-BE49-F238E27FC236}">
                <a16:creationId xmlns:a16="http://schemas.microsoft.com/office/drawing/2014/main" id="{AD84577D-57A8-F340-9DC9-8B41BD3357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01A715-CCDC-7642-8474-12387CCF655C}"/>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2040324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4072F-D59A-3A4C-AB74-522E34F6400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ECDE10F-6AEE-9740-963F-F18DE46C0FB5}"/>
              </a:ext>
            </a:extLst>
          </p:cNvPr>
          <p:cNvSpPr>
            <a:spLocks noGrp="1"/>
          </p:cNvSpPr>
          <p:nvPr>
            <p:ph type="dt" sz="half" idx="10"/>
          </p:nvPr>
        </p:nvSpPr>
        <p:spPr/>
        <p:txBody>
          <a:bodyPr/>
          <a:lstStyle/>
          <a:p>
            <a:fld id="{E883A4B9-F7A2-534E-A66C-08750267E0B0}" type="datetimeFigureOut">
              <a:rPr lang="en-US" smtClean="0"/>
              <a:t>12/16/21</a:t>
            </a:fld>
            <a:endParaRPr lang="en-US"/>
          </a:p>
        </p:txBody>
      </p:sp>
      <p:sp>
        <p:nvSpPr>
          <p:cNvPr id="4" name="Footer Placeholder 3">
            <a:extLst>
              <a:ext uri="{FF2B5EF4-FFF2-40B4-BE49-F238E27FC236}">
                <a16:creationId xmlns:a16="http://schemas.microsoft.com/office/drawing/2014/main" id="{C5917E72-6A88-644F-B07C-E38AC92644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810D73-2E02-CB49-BF84-BC4BA7834EF3}"/>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3361321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08D34B-738F-004C-A40D-5C64C6B83470}"/>
              </a:ext>
            </a:extLst>
          </p:cNvPr>
          <p:cNvSpPr>
            <a:spLocks noGrp="1"/>
          </p:cNvSpPr>
          <p:nvPr>
            <p:ph type="dt" sz="half" idx="10"/>
          </p:nvPr>
        </p:nvSpPr>
        <p:spPr/>
        <p:txBody>
          <a:bodyPr/>
          <a:lstStyle/>
          <a:p>
            <a:fld id="{E883A4B9-F7A2-534E-A66C-08750267E0B0}" type="datetimeFigureOut">
              <a:rPr lang="en-US" smtClean="0"/>
              <a:t>12/16/21</a:t>
            </a:fld>
            <a:endParaRPr lang="en-US"/>
          </a:p>
        </p:txBody>
      </p:sp>
      <p:sp>
        <p:nvSpPr>
          <p:cNvPr id="3" name="Footer Placeholder 2">
            <a:extLst>
              <a:ext uri="{FF2B5EF4-FFF2-40B4-BE49-F238E27FC236}">
                <a16:creationId xmlns:a16="http://schemas.microsoft.com/office/drawing/2014/main" id="{42A629BC-A0EC-5848-8DBD-D98C21940D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3A7DE0-B459-6D42-9F50-FB51F3491996}"/>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3386711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B5B9-E457-404E-97F4-BFB91DB745A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03E4161-5499-C14A-9572-486A4D5602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6E9B818-3CCD-844A-93CD-0486B3346A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178ABDF-FB10-2547-BFC8-97B8DC8B1315}"/>
              </a:ext>
            </a:extLst>
          </p:cNvPr>
          <p:cNvSpPr>
            <a:spLocks noGrp="1"/>
          </p:cNvSpPr>
          <p:nvPr>
            <p:ph type="dt" sz="half" idx="10"/>
          </p:nvPr>
        </p:nvSpPr>
        <p:spPr/>
        <p:txBody>
          <a:bodyPr/>
          <a:lstStyle/>
          <a:p>
            <a:fld id="{E883A4B9-F7A2-534E-A66C-08750267E0B0}" type="datetimeFigureOut">
              <a:rPr lang="en-US" smtClean="0"/>
              <a:t>12/16/21</a:t>
            </a:fld>
            <a:endParaRPr lang="en-US"/>
          </a:p>
        </p:txBody>
      </p:sp>
      <p:sp>
        <p:nvSpPr>
          <p:cNvPr id="6" name="Footer Placeholder 5">
            <a:extLst>
              <a:ext uri="{FF2B5EF4-FFF2-40B4-BE49-F238E27FC236}">
                <a16:creationId xmlns:a16="http://schemas.microsoft.com/office/drawing/2014/main" id="{A7E1852B-DC90-2B4F-A9E7-793E0F33FD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6F06E9-8160-A844-902D-2FD71A2B66AE}"/>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2583994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246F3-FCBB-5649-A9C0-1F31D5CA2DC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83408A9-588D-094E-B926-B681E5751A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F3F56-064A-B142-B1DF-7375B9925B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E32B1E6-7BC0-C348-8BF5-97485F3C2F30}"/>
              </a:ext>
            </a:extLst>
          </p:cNvPr>
          <p:cNvSpPr>
            <a:spLocks noGrp="1"/>
          </p:cNvSpPr>
          <p:nvPr>
            <p:ph type="dt" sz="half" idx="10"/>
          </p:nvPr>
        </p:nvSpPr>
        <p:spPr/>
        <p:txBody>
          <a:bodyPr/>
          <a:lstStyle/>
          <a:p>
            <a:fld id="{E883A4B9-F7A2-534E-A66C-08750267E0B0}" type="datetimeFigureOut">
              <a:rPr lang="en-US" smtClean="0"/>
              <a:t>12/16/21</a:t>
            </a:fld>
            <a:endParaRPr lang="en-US"/>
          </a:p>
        </p:txBody>
      </p:sp>
      <p:sp>
        <p:nvSpPr>
          <p:cNvPr id="6" name="Footer Placeholder 5">
            <a:extLst>
              <a:ext uri="{FF2B5EF4-FFF2-40B4-BE49-F238E27FC236}">
                <a16:creationId xmlns:a16="http://schemas.microsoft.com/office/drawing/2014/main" id="{636DAD10-48CA-E64F-B552-A6D4490B5D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9C886-A515-794A-9C15-6FD3A2649288}"/>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4112346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343451-A63A-C248-9F3B-58D5E6C173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CB8D8B8-76BC-8C46-BCE1-20B6048B00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B0F871E-2CA8-8E49-A302-C91A7528B3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3A4B9-F7A2-534E-A66C-08750267E0B0}" type="datetimeFigureOut">
              <a:rPr lang="en-US" smtClean="0"/>
              <a:t>12/16/21</a:t>
            </a:fld>
            <a:endParaRPr lang="en-US"/>
          </a:p>
        </p:txBody>
      </p:sp>
      <p:sp>
        <p:nvSpPr>
          <p:cNvPr id="5" name="Footer Placeholder 4">
            <a:extLst>
              <a:ext uri="{FF2B5EF4-FFF2-40B4-BE49-F238E27FC236}">
                <a16:creationId xmlns:a16="http://schemas.microsoft.com/office/drawing/2014/main" id="{01293A9A-75D5-2748-A1FE-6745F02541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A1A759-8738-3E4E-8B6A-8368EB4869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07D077-DF99-5840-B5AB-2E1128DE6EC4}" type="slidenum">
              <a:rPr lang="en-US" smtClean="0"/>
              <a:t>‹#›</a:t>
            </a:fld>
            <a:endParaRPr lang="en-US"/>
          </a:p>
        </p:txBody>
      </p:sp>
    </p:spTree>
    <p:extLst>
      <p:ext uri="{BB962C8B-B14F-4D97-AF65-F5344CB8AC3E}">
        <p14:creationId xmlns:p14="http://schemas.microsoft.com/office/powerpoint/2010/main" val="1464101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26C23"/>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751344"/>
            <a:ext cx="9363333" cy="5355312"/>
          </a:xfrm>
          <a:prstGeom prst="rect">
            <a:avLst/>
          </a:prstGeom>
          <a:noFill/>
        </p:spPr>
        <p:txBody>
          <a:bodyPr wrap="square" rtlCol="0">
            <a:spAutoFit/>
          </a:bodyPr>
          <a:lstStyle/>
          <a:p>
            <a:r>
              <a:rPr lang="en-US" sz="3800" b="1" dirty="0">
                <a:solidFill>
                  <a:schemeClr val="bg1"/>
                </a:solidFill>
                <a:latin typeface="TT Commons Bold" panose="02000506030000020004" pitchFamily="2" charset="77"/>
              </a:rPr>
              <a:t>In the beginning was the one who is called the Word. The Word was with God and was truly God. </a:t>
            </a:r>
          </a:p>
          <a:p>
            <a:r>
              <a:rPr lang="en-US" sz="3800" b="1" dirty="0">
                <a:solidFill>
                  <a:schemeClr val="bg1"/>
                </a:solidFill>
                <a:latin typeface="TT Commons Bold" panose="02000506030000020004" pitchFamily="2" charset="77"/>
              </a:rPr>
              <a:t>The Word became a human being and lived here with us. We saw his true glory, the glory of the only Son of the Father. From him all the kindness and all the truth of God have come down to us.</a:t>
            </a:r>
          </a:p>
          <a:p>
            <a:pPr algn="r"/>
            <a:r>
              <a:rPr lang="en-US" sz="3200" b="1" dirty="0">
                <a:solidFill>
                  <a:schemeClr val="bg1"/>
                </a:solidFill>
                <a:latin typeface="TT Commons Bold" panose="02000506030000020004" pitchFamily="2" charset="77"/>
              </a:rPr>
              <a:t>John 1:1, 14 </a:t>
            </a:r>
            <a:r>
              <a:rPr lang="en-US" sz="2200" b="1" dirty="0">
                <a:solidFill>
                  <a:schemeClr val="bg1"/>
                </a:solidFill>
                <a:latin typeface="TT Commons Bold" panose="02000506030000020004" pitchFamily="2" charset="77"/>
              </a:rPr>
              <a:t>(CEV)</a:t>
            </a:r>
          </a:p>
        </p:txBody>
      </p:sp>
    </p:spTree>
    <p:extLst>
      <p:ext uri="{BB962C8B-B14F-4D97-AF65-F5344CB8AC3E}">
        <p14:creationId xmlns:p14="http://schemas.microsoft.com/office/powerpoint/2010/main" val="4294152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26C23"/>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1328425"/>
            <a:ext cx="9363333" cy="4201150"/>
          </a:xfrm>
          <a:prstGeom prst="rect">
            <a:avLst/>
          </a:prstGeom>
          <a:noFill/>
        </p:spPr>
        <p:txBody>
          <a:bodyPr wrap="square" rtlCol="0">
            <a:spAutoFit/>
          </a:bodyPr>
          <a:lstStyle/>
          <a:p>
            <a:r>
              <a:rPr lang="en-US" sz="4700" b="1" dirty="0">
                <a:solidFill>
                  <a:schemeClr val="bg1"/>
                </a:solidFill>
                <a:latin typeface="TT Commons Bold" panose="02000506030000020004" pitchFamily="2" charset="77"/>
              </a:rPr>
              <a:t>God loved the people of this world so much that he gave his only Son, so that everyone who has faith in him will have eternal life and never really die.</a:t>
            </a:r>
          </a:p>
          <a:p>
            <a:pPr algn="r"/>
            <a:r>
              <a:rPr lang="en-US" sz="3200" b="1" dirty="0">
                <a:solidFill>
                  <a:schemeClr val="bg1"/>
                </a:solidFill>
                <a:latin typeface="TT Commons Bold" panose="02000506030000020004" pitchFamily="2" charset="77"/>
              </a:rPr>
              <a:t>John 3:16 </a:t>
            </a:r>
            <a:r>
              <a:rPr lang="en-US" sz="2200" b="1" dirty="0">
                <a:solidFill>
                  <a:schemeClr val="bg1"/>
                </a:solidFill>
                <a:latin typeface="TT Commons Bold" panose="02000506030000020004" pitchFamily="2" charset="77"/>
              </a:rPr>
              <a:t>(CEV)</a:t>
            </a:r>
          </a:p>
        </p:txBody>
      </p:sp>
    </p:spTree>
    <p:extLst>
      <p:ext uri="{BB962C8B-B14F-4D97-AF65-F5344CB8AC3E}">
        <p14:creationId xmlns:p14="http://schemas.microsoft.com/office/powerpoint/2010/main" val="141349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26C23"/>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180503" y="512817"/>
            <a:ext cx="9830993" cy="5832366"/>
          </a:xfrm>
          <a:prstGeom prst="rect">
            <a:avLst/>
          </a:prstGeom>
          <a:noFill/>
        </p:spPr>
        <p:txBody>
          <a:bodyPr wrap="square" rtlCol="0">
            <a:spAutoFit/>
          </a:bodyPr>
          <a:lstStyle/>
          <a:p>
            <a:r>
              <a:rPr lang="en-US" sz="3100" b="1" dirty="0">
                <a:solidFill>
                  <a:schemeClr val="bg1"/>
                </a:solidFill>
                <a:latin typeface="TT Commons Bold" panose="02000506030000020004" pitchFamily="2" charset="77"/>
              </a:rPr>
              <a:t>That evening, Jesus' disciples went down to the lake. They got into a boat and started across for Capernaum. Later that evening Jesus had still not come to them, and a strong wind was making the water rough.</a:t>
            </a:r>
          </a:p>
          <a:p>
            <a:endParaRPr lang="en-US" sz="3100" b="1" dirty="0">
              <a:solidFill>
                <a:schemeClr val="bg1"/>
              </a:solidFill>
              <a:latin typeface="TT Commons Bold" panose="02000506030000020004" pitchFamily="2" charset="77"/>
            </a:endParaRPr>
          </a:p>
          <a:p>
            <a:r>
              <a:rPr lang="en-US" sz="3100" b="1" dirty="0">
                <a:solidFill>
                  <a:schemeClr val="bg1"/>
                </a:solidFill>
                <a:latin typeface="TT Commons Bold" panose="02000506030000020004" pitchFamily="2" charset="77"/>
              </a:rPr>
              <a:t>When the disciples had rowed for three or four miles, they saw Jesus walking on the water. He kept coming closer to the boat, and they were terrified. But he said, “I am Jesus! Don’t be afraid!” The disciples wanted to take him into the boat, but suddenly the boat reached the shore where they were headed.</a:t>
            </a:r>
          </a:p>
          <a:p>
            <a:pPr algn="r"/>
            <a:r>
              <a:rPr lang="en-US" sz="2400" b="1" dirty="0">
                <a:solidFill>
                  <a:schemeClr val="bg1"/>
                </a:solidFill>
                <a:latin typeface="TT Commons Bold" panose="02000506030000020004" pitchFamily="2" charset="77"/>
              </a:rPr>
              <a:t>John 6:16-21 </a:t>
            </a:r>
            <a:r>
              <a:rPr lang="en-US" sz="1700" b="1" dirty="0">
                <a:solidFill>
                  <a:schemeClr val="bg1"/>
                </a:solidFill>
                <a:latin typeface="TT Commons Bold" panose="02000506030000020004" pitchFamily="2" charset="77"/>
              </a:rPr>
              <a:t>(CEV)</a:t>
            </a:r>
          </a:p>
        </p:txBody>
      </p:sp>
    </p:spTree>
    <p:extLst>
      <p:ext uri="{BB962C8B-B14F-4D97-AF65-F5344CB8AC3E}">
        <p14:creationId xmlns:p14="http://schemas.microsoft.com/office/powerpoint/2010/main" val="2945797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26C23"/>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1328425"/>
            <a:ext cx="9363333" cy="3477875"/>
          </a:xfrm>
          <a:prstGeom prst="rect">
            <a:avLst/>
          </a:prstGeom>
          <a:noFill/>
        </p:spPr>
        <p:txBody>
          <a:bodyPr wrap="square" rtlCol="0">
            <a:spAutoFit/>
          </a:bodyPr>
          <a:lstStyle/>
          <a:p>
            <a:r>
              <a:rPr lang="en-US" sz="4700" b="1" dirty="0">
                <a:solidFill>
                  <a:schemeClr val="bg1"/>
                </a:solidFill>
                <a:latin typeface="TT Commons Bold" panose="02000506030000020004" pitchFamily="2" charset="77"/>
              </a:rPr>
              <a:t>Jesus replied: I am the bread that gives life! No one who comes to me will ever be hungry. No one who has faith in me will ever be thirsty.</a:t>
            </a:r>
          </a:p>
          <a:p>
            <a:pPr algn="r"/>
            <a:r>
              <a:rPr lang="en-US" sz="3200" b="1" dirty="0">
                <a:solidFill>
                  <a:schemeClr val="bg1"/>
                </a:solidFill>
                <a:latin typeface="TT Commons Bold" panose="02000506030000020004" pitchFamily="2" charset="77"/>
              </a:rPr>
              <a:t>John 6:35 </a:t>
            </a:r>
            <a:r>
              <a:rPr lang="en-US" sz="2200" b="1" dirty="0">
                <a:solidFill>
                  <a:schemeClr val="bg1"/>
                </a:solidFill>
                <a:latin typeface="TT Commons Bold" panose="02000506030000020004" pitchFamily="2" charset="77"/>
              </a:rPr>
              <a:t>(CEV)</a:t>
            </a:r>
          </a:p>
        </p:txBody>
      </p:sp>
    </p:spTree>
    <p:extLst>
      <p:ext uri="{BB962C8B-B14F-4D97-AF65-F5344CB8AC3E}">
        <p14:creationId xmlns:p14="http://schemas.microsoft.com/office/powerpoint/2010/main" val="2584375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26C23"/>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918498" y="289679"/>
            <a:ext cx="10355004" cy="6278642"/>
          </a:xfrm>
          <a:prstGeom prst="rect">
            <a:avLst/>
          </a:prstGeom>
          <a:noFill/>
        </p:spPr>
        <p:txBody>
          <a:bodyPr wrap="square" rtlCol="0">
            <a:spAutoFit/>
          </a:bodyPr>
          <a:lstStyle/>
          <a:p>
            <a:r>
              <a:rPr lang="en-US" sz="2700" b="1" dirty="0">
                <a:solidFill>
                  <a:schemeClr val="bg1"/>
                </a:solidFill>
                <a:latin typeface="TT Commons Bold" panose="02000506030000020004" pitchFamily="2" charset="77"/>
              </a:rPr>
              <a:t>Jesus knew that he had come from God and would go back to God. He also knew that the Father had given him complete power. So during the meal Jesus got up, removed his outer garment, and wrapped a towel around his waist. He put some water into a large bowl. Then he began washing his disciples' feet and drying them with the towel he was wearing.</a:t>
            </a:r>
          </a:p>
          <a:p>
            <a:endParaRPr lang="en-US" sz="2700" b="1" dirty="0">
              <a:solidFill>
                <a:schemeClr val="bg1"/>
              </a:solidFill>
              <a:latin typeface="TT Commons Bold" panose="02000506030000020004" pitchFamily="2" charset="77"/>
            </a:endParaRPr>
          </a:p>
          <a:p>
            <a:r>
              <a:rPr lang="en-US" sz="2700" b="1" dirty="0">
                <a:solidFill>
                  <a:schemeClr val="bg1"/>
                </a:solidFill>
                <a:latin typeface="TT Commons Bold" panose="02000506030000020004" pitchFamily="2" charset="77"/>
              </a:rPr>
              <a:t>After Jesus had washed his disciples' feet and had put his outer garment back on, he sat down again. Then he said:</a:t>
            </a:r>
          </a:p>
          <a:p>
            <a:r>
              <a:rPr lang="en-US" sz="2700" b="1" dirty="0">
                <a:solidFill>
                  <a:schemeClr val="bg1"/>
                </a:solidFill>
                <a:latin typeface="TT Commons Bold" panose="02000506030000020004" pitchFamily="2" charset="77"/>
              </a:rPr>
              <a:t>Do you understand what I have done? You call me your teacher and Lord, and you should, because that is who I am. And if your Lord and teacher has washed your feet, you should do the same for each other. I have set the example, and you should do for each other exactly what I have done for you. </a:t>
            </a:r>
          </a:p>
          <a:p>
            <a:pPr algn="r"/>
            <a:r>
              <a:rPr lang="en-US" sz="2400" b="1" dirty="0">
                <a:solidFill>
                  <a:schemeClr val="bg1"/>
                </a:solidFill>
                <a:latin typeface="TT Commons Bold" panose="02000506030000020004" pitchFamily="2" charset="77"/>
              </a:rPr>
              <a:t>John 13:3-5, 12-15 </a:t>
            </a:r>
            <a:r>
              <a:rPr lang="en-US" sz="1700" b="1" dirty="0">
                <a:solidFill>
                  <a:schemeClr val="bg1"/>
                </a:solidFill>
                <a:latin typeface="TT Commons Bold" panose="02000506030000020004" pitchFamily="2" charset="77"/>
              </a:rPr>
              <a:t>(CEV)</a:t>
            </a:r>
          </a:p>
        </p:txBody>
      </p:sp>
    </p:spTree>
    <p:extLst>
      <p:ext uri="{BB962C8B-B14F-4D97-AF65-F5344CB8AC3E}">
        <p14:creationId xmlns:p14="http://schemas.microsoft.com/office/powerpoint/2010/main" val="32232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26C23"/>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180503" y="1313036"/>
            <a:ext cx="9830993" cy="4231928"/>
          </a:xfrm>
          <a:prstGeom prst="rect">
            <a:avLst/>
          </a:prstGeom>
          <a:noFill/>
        </p:spPr>
        <p:txBody>
          <a:bodyPr wrap="square" rtlCol="0">
            <a:spAutoFit/>
          </a:bodyPr>
          <a:lstStyle/>
          <a:p>
            <a:r>
              <a:rPr lang="en-US" sz="3500" b="1" dirty="0">
                <a:solidFill>
                  <a:schemeClr val="bg1"/>
                </a:solidFill>
                <a:latin typeface="TT Commons Bold" panose="02000506030000020004" pitchFamily="2" charset="77"/>
              </a:rPr>
              <a:t>Stay joined to me, and I will stay joined to you. Just as a branch cannot produce fruit unless it stays joined to the vine, you cannot produce fruit unless you stay joined to me. I am the vine, and you are the branches. If you stay joined to me, and I stay joined to you, then you will produce lots of fruit. But you cannot do anything without me.</a:t>
            </a:r>
          </a:p>
          <a:p>
            <a:pPr algn="r"/>
            <a:r>
              <a:rPr lang="en-US" sz="2400" b="1" dirty="0">
                <a:solidFill>
                  <a:schemeClr val="bg1"/>
                </a:solidFill>
                <a:latin typeface="TT Commons Bold" panose="02000506030000020004" pitchFamily="2" charset="77"/>
              </a:rPr>
              <a:t>John 15:4-5 </a:t>
            </a:r>
            <a:r>
              <a:rPr lang="en-US" sz="1700" b="1" dirty="0">
                <a:solidFill>
                  <a:schemeClr val="bg1"/>
                </a:solidFill>
                <a:latin typeface="TT Commons Bold" panose="02000506030000020004" pitchFamily="2" charset="77"/>
              </a:rPr>
              <a:t>(CEV)</a:t>
            </a:r>
          </a:p>
        </p:txBody>
      </p:sp>
    </p:spTree>
    <p:extLst>
      <p:ext uri="{BB962C8B-B14F-4D97-AF65-F5344CB8AC3E}">
        <p14:creationId xmlns:p14="http://schemas.microsoft.com/office/powerpoint/2010/main" val="616416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26C23"/>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180504" y="1043731"/>
            <a:ext cx="9628174" cy="4770537"/>
          </a:xfrm>
          <a:prstGeom prst="rect">
            <a:avLst/>
          </a:prstGeom>
          <a:noFill/>
        </p:spPr>
        <p:txBody>
          <a:bodyPr wrap="square" rtlCol="0">
            <a:spAutoFit/>
          </a:bodyPr>
          <a:lstStyle/>
          <a:p>
            <a:r>
              <a:rPr lang="en-US" sz="3500" b="1" dirty="0">
                <a:solidFill>
                  <a:schemeClr val="bg1"/>
                </a:solidFill>
                <a:latin typeface="TT Commons Bold" panose="02000506030000020004" pitchFamily="2" charset="77"/>
              </a:rPr>
              <a:t>Jesus knew that he had now finished his work. And in order to make the Scriptures come true, he said, “I am thirsty!” A jar of cheap wine was there. Someone then soaked a sponge with the wine and held it up to Jesus' mouth on the stem of a hyssop plant. After Jesus drank the wine, he said, “Everything is done!” He bowed his head and died.</a:t>
            </a:r>
          </a:p>
          <a:p>
            <a:pPr algn="r"/>
            <a:r>
              <a:rPr lang="en-US" sz="2400" b="1" dirty="0">
                <a:solidFill>
                  <a:schemeClr val="bg1"/>
                </a:solidFill>
                <a:latin typeface="TT Commons Bold" panose="02000506030000020004" pitchFamily="2" charset="77"/>
              </a:rPr>
              <a:t>John 19:28-30 </a:t>
            </a:r>
            <a:r>
              <a:rPr lang="en-US" sz="1700" b="1" dirty="0">
                <a:solidFill>
                  <a:schemeClr val="bg1"/>
                </a:solidFill>
                <a:latin typeface="TT Commons Bold" panose="02000506030000020004" pitchFamily="2" charset="77"/>
              </a:rPr>
              <a:t>(CEV)</a:t>
            </a:r>
          </a:p>
        </p:txBody>
      </p:sp>
    </p:spTree>
    <p:extLst>
      <p:ext uri="{BB962C8B-B14F-4D97-AF65-F5344CB8AC3E}">
        <p14:creationId xmlns:p14="http://schemas.microsoft.com/office/powerpoint/2010/main" val="3558544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26C23"/>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918498" y="289679"/>
            <a:ext cx="10355004" cy="6217087"/>
          </a:xfrm>
          <a:prstGeom prst="rect">
            <a:avLst/>
          </a:prstGeom>
          <a:noFill/>
        </p:spPr>
        <p:txBody>
          <a:bodyPr wrap="square" rtlCol="0">
            <a:spAutoFit/>
          </a:bodyPr>
          <a:lstStyle/>
          <a:p>
            <a:r>
              <a:rPr lang="en-US" sz="2200" b="1" dirty="0">
                <a:solidFill>
                  <a:schemeClr val="bg1"/>
                </a:solidFill>
                <a:latin typeface="TT Commons Bold" panose="02000506030000020004" pitchFamily="2" charset="77"/>
              </a:rPr>
              <a:t>Mary Magdalene stood crying outside the tomb. She was still weeping, when she stooped down and saw two angels inside. They were dressed in white and were sitting where Jesus' body had been. One was at the head and the other was at the foot. The angels asked Mary, “Why are you crying?”</a:t>
            </a:r>
          </a:p>
          <a:p>
            <a:r>
              <a:rPr lang="en-US" sz="2200" b="1" dirty="0">
                <a:solidFill>
                  <a:schemeClr val="bg1"/>
                </a:solidFill>
                <a:latin typeface="TT Commons Bold" panose="02000506030000020004" pitchFamily="2" charset="77"/>
              </a:rPr>
              <a:t>She answered, “They have taken away my Lord’s body! I don’t know where they have put him.”</a:t>
            </a:r>
          </a:p>
          <a:p>
            <a:r>
              <a:rPr lang="en-US" sz="2200" b="1" dirty="0">
                <a:solidFill>
                  <a:schemeClr val="bg1"/>
                </a:solidFill>
                <a:latin typeface="TT Commons Bold" panose="02000506030000020004" pitchFamily="2" charset="77"/>
              </a:rPr>
              <a:t>As soon as Mary said this, she turned around and saw Jesus standing there. But she did not know who he was. Jesus asked her, “Why are you crying? Who are you looking for?”</a:t>
            </a:r>
          </a:p>
          <a:p>
            <a:r>
              <a:rPr lang="en-US" sz="2200" b="1" dirty="0">
                <a:solidFill>
                  <a:schemeClr val="bg1"/>
                </a:solidFill>
                <a:latin typeface="TT Commons Bold" panose="02000506030000020004" pitchFamily="2" charset="77"/>
              </a:rPr>
              <a:t>She thought he was the gardener and said, “Sir, if you have taken his body away, please tell me, so I can go and get him.”</a:t>
            </a:r>
          </a:p>
          <a:p>
            <a:r>
              <a:rPr lang="en-US" sz="2200" b="1" dirty="0">
                <a:solidFill>
                  <a:schemeClr val="bg1"/>
                </a:solidFill>
                <a:latin typeface="TT Commons Bold" panose="02000506030000020004" pitchFamily="2" charset="77"/>
              </a:rPr>
              <a:t>Then Jesus said to her, “Mary!”</a:t>
            </a:r>
          </a:p>
          <a:p>
            <a:r>
              <a:rPr lang="en-US" sz="2200" b="1" dirty="0">
                <a:solidFill>
                  <a:schemeClr val="bg1"/>
                </a:solidFill>
                <a:latin typeface="TT Commons Bold" panose="02000506030000020004" pitchFamily="2" charset="77"/>
              </a:rPr>
              <a:t>She turned and said to him, “</a:t>
            </a:r>
            <a:r>
              <a:rPr lang="en-US" sz="2200" b="1" dirty="0" err="1">
                <a:solidFill>
                  <a:schemeClr val="bg1"/>
                </a:solidFill>
                <a:latin typeface="TT Commons Bold" panose="02000506030000020004" pitchFamily="2" charset="77"/>
              </a:rPr>
              <a:t>Rabboni</a:t>
            </a:r>
            <a:r>
              <a:rPr lang="en-US" sz="2200" b="1" dirty="0">
                <a:solidFill>
                  <a:schemeClr val="bg1"/>
                </a:solidFill>
                <a:latin typeface="TT Commons Bold" panose="02000506030000020004" pitchFamily="2" charset="77"/>
              </a:rPr>
              <a:t>.” The Aramaic word “</a:t>
            </a:r>
            <a:r>
              <a:rPr lang="en-US" sz="2200" b="1" dirty="0" err="1">
                <a:solidFill>
                  <a:schemeClr val="bg1"/>
                </a:solidFill>
                <a:latin typeface="TT Commons Bold" panose="02000506030000020004" pitchFamily="2" charset="77"/>
              </a:rPr>
              <a:t>Rabboni</a:t>
            </a:r>
            <a:r>
              <a:rPr lang="en-US" sz="2200" b="1" dirty="0">
                <a:solidFill>
                  <a:schemeClr val="bg1"/>
                </a:solidFill>
                <a:latin typeface="TT Commons Bold" panose="02000506030000020004" pitchFamily="2" charset="77"/>
              </a:rPr>
              <a:t>” means “Teacher.”</a:t>
            </a:r>
          </a:p>
          <a:p>
            <a:r>
              <a:rPr lang="en-US" sz="2200" b="1" dirty="0">
                <a:solidFill>
                  <a:schemeClr val="bg1"/>
                </a:solidFill>
                <a:latin typeface="TT Commons Bold" panose="02000506030000020004" pitchFamily="2" charset="77"/>
              </a:rPr>
              <a:t>Jesus told her, “Don’t hold on to me! I have not yet gone to the Father. But tell my disciples that I am going to the one who is my Father and my God, as well as your Father and your God.” Mary Magdalene then went and told the disciples that she had seen the Lord. She also told them what he had said to her. </a:t>
            </a:r>
          </a:p>
          <a:p>
            <a:pPr algn="r"/>
            <a:r>
              <a:rPr lang="en-US" sz="2400" b="1" dirty="0">
                <a:solidFill>
                  <a:schemeClr val="bg1"/>
                </a:solidFill>
                <a:latin typeface="TT Commons Bold" panose="02000506030000020004" pitchFamily="2" charset="77"/>
              </a:rPr>
              <a:t>John 20:11-18 </a:t>
            </a:r>
            <a:r>
              <a:rPr lang="en-US" sz="1700" b="1" dirty="0">
                <a:solidFill>
                  <a:schemeClr val="bg1"/>
                </a:solidFill>
                <a:latin typeface="TT Commons Bold" panose="02000506030000020004" pitchFamily="2" charset="77"/>
              </a:rPr>
              <a:t>(CEV)</a:t>
            </a:r>
          </a:p>
        </p:txBody>
      </p:sp>
    </p:spTree>
    <p:extLst>
      <p:ext uri="{BB962C8B-B14F-4D97-AF65-F5344CB8AC3E}">
        <p14:creationId xmlns:p14="http://schemas.microsoft.com/office/powerpoint/2010/main" val="2343183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26C23"/>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636346-E865-5C44-B1CF-F224A2F55E67}"/>
              </a:ext>
            </a:extLst>
          </p:cNvPr>
          <p:cNvSpPr txBox="1"/>
          <p:nvPr/>
        </p:nvSpPr>
        <p:spPr>
          <a:xfrm>
            <a:off x="2112579" y="2964746"/>
            <a:ext cx="8040414" cy="2062103"/>
          </a:xfrm>
          <a:prstGeom prst="rect">
            <a:avLst/>
          </a:prstGeom>
          <a:noFill/>
        </p:spPr>
        <p:txBody>
          <a:bodyPr wrap="square" rtlCol="0">
            <a:spAutoFit/>
          </a:bodyPr>
          <a:lstStyle/>
          <a:p>
            <a:r>
              <a:rPr lang="en-US" sz="2200" i="1" dirty="0">
                <a:solidFill>
                  <a:schemeClr val="bg1"/>
                </a:solidFill>
                <a:latin typeface="TT Commons Italic" charset="0"/>
                <a:ea typeface="TT Commons Italic" charset="0"/>
                <a:cs typeface="TT Commons Italic" charset="0"/>
              </a:rPr>
              <a:t>Scriptures are taken from the Contemporary English Version Copyright © 1995 by American Bible Society. Used by permission.</a:t>
            </a:r>
            <a:br>
              <a:rPr lang="en-US" sz="2200" i="1" dirty="0">
                <a:solidFill>
                  <a:schemeClr val="bg1"/>
                </a:solidFill>
                <a:latin typeface="TT Commons Italic" charset="0"/>
                <a:ea typeface="TT Commons Italic" charset="0"/>
                <a:cs typeface="TT Commons Italic" charset="0"/>
              </a:rPr>
            </a:br>
            <a:r>
              <a:rPr lang="en-US" sz="2200" i="1" dirty="0">
                <a:solidFill>
                  <a:schemeClr val="bg1"/>
                </a:solidFill>
                <a:latin typeface="TT Commons Italic" charset="0"/>
                <a:ea typeface="TT Commons Italic" charset="0"/>
                <a:cs typeface="TT Commons Italic" charset="0"/>
              </a:rPr>
              <a:t>All Scriptures identified as NIV are taken from HOLY BIBLE NEW INTERNATIONAL VERSION®, NIV® Copyright © 1973, 1978, 1984, 2011 by </a:t>
            </a:r>
            <a:r>
              <a:rPr lang="en-US" sz="2200" i="1" dirty="0" err="1">
                <a:solidFill>
                  <a:schemeClr val="bg1"/>
                </a:solidFill>
                <a:latin typeface="TT Commons Italic" charset="0"/>
                <a:ea typeface="TT Commons Italic" charset="0"/>
                <a:cs typeface="TT Commons Italic" charset="0"/>
              </a:rPr>
              <a:t>Biblica</a:t>
            </a:r>
            <a:r>
              <a:rPr lang="en-US" sz="2200" i="1" dirty="0">
                <a:solidFill>
                  <a:schemeClr val="bg1"/>
                </a:solidFill>
                <a:latin typeface="TT Commons Italic" charset="0"/>
                <a:ea typeface="TT Commons Italic" charset="0"/>
                <a:cs typeface="TT Commons Italic" charset="0"/>
              </a:rPr>
              <a:t>, Inc.® Used by permission. All rights reserved worldwide. </a:t>
            </a:r>
            <a:endParaRPr lang="en-US" sz="2200" dirty="0">
              <a:solidFill>
                <a:schemeClr val="bg1"/>
              </a:solidFill>
              <a:latin typeface="TT Commons" charset="0"/>
              <a:ea typeface="TT Commons" charset="0"/>
              <a:cs typeface="TT Commons" charset="0"/>
            </a:endParaRPr>
          </a:p>
          <a:p>
            <a:endParaRPr lang="en-US" dirty="0"/>
          </a:p>
        </p:txBody>
      </p:sp>
    </p:spTree>
    <p:extLst>
      <p:ext uri="{BB962C8B-B14F-4D97-AF65-F5344CB8AC3E}">
        <p14:creationId xmlns:p14="http://schemas.microsoft.com/office/powerpoint/2010/main" val="2304046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1147</TotalTime>
  <Words>938</Words>
  <Application>Microsoft Macintosh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TT Commons</vt:lpstr>
      <vt:lpstr>TT Commons Bold</vt:lpstr>
      <vt:lpstr>TT Commons Italic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16</cp:revision>
  <dcterms:created xsi:type="dcterms:W3CDTF">2021-10-12T01:01:17Z</dcterms:created>
  <dcterms:modified xsi:type="dcterms:W3CDTF">2021-12-15T23:23:02Z</dcterms:modified>
</cp:coreProperties>
</file>