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8" r:id="rId4"/>
    <p:sldId id="260" r:id="rId5"/>
    <p:sldId id="257" r:id="rId6"/>
    <p:sldId id="261" r:id="rId7"/>
    <p:sldId id="264" r:id="rId8"/>
    <p:sldId id="262" r:id="rId9"/>
    <p:sldId id="263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4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59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1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3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993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7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81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63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2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07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30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722F-7F4A-4FAA-AA03-2497854B4C95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70BF-AA84-46D1-A890-C99E450512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489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33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3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Answers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600200"/>
            <a:ext cx="280831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Poppy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Orange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Pumpkin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Apple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Watermelon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Peach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Sesame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Avocado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bg1"/>
                </a:solidFill>
              </a:rPr>
              <a:t>Sunflower</a:t>
            </a:r>
          </a:p>
          <a:p>
            <a:pPr marL="514350" indent="-514350">
              <a:buFont typeface="+mj-lt"/>
              <a:buAutoNum type="arabicPeriod"/>
            </a:pPr>
            <a:endParaRPr lang="en-A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"/>
            <a:ext cx="83529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005"/>
            <a:ext cx="9144000" cy="39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9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4"/>
            <a:ext cx="8640960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French</dc:creator>
  <cp:lastModifiedBy>Tom French</cp:lastModifiedBy>
  <cp:revision>4</cp:revision>
  <dcterms:created xsi:type="dcterms:W3CDTF">2014-12-04T03:51:16Z</dcterms:created>
  <dcterms:modified xsi:type="dcterms:W3CDTF">2014-12-09T06:15:54Z</dcterms:modified>
</cp:coreProperties>
</file>